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media/image1.jpeg" ContentType="image/jpeg"/>
  <Override PartName="/ppt/media/image2.jpeg" ContentType="image/jpeg"/>
  <Override PartName="/ppt/media/image3.jpeg" ContentType="image/jpeg"/>
  <Override PartName="/ppt/media/image4.jpeg" ContentType="image/jpeg"/>
  <Override PartName="/ppt/media/image5.jpeg" ContentType="image/jpeg"/>
  <Override PartName="/ppt/media/image6.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FFFFFF"/>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FFFFFF"/>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FFFFFF"/>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FFFFFF"/>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FFFFFF"/>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FFFFFF"/>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FFFFFF"/>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FFFFFF"/>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FFFFFF"/>
        </a:solidFill>
        <a:effectLst/>
        <a:uFillTx/>
        <a:latin typeface="+mn-lt"/>
        <a:ea typeface="+mn-ea"/>
        <a:cs typeface="+mn-cs"/>
        <a:sym typeface="Helvetica Neue"/>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wholeTbl>
    <a:band2H>
      <a:tcTxStyle b="def" i="def"/>
      <a:tcStyle>
        <a:tcBdr/>
        <a:fill>
          <a:solidFill>
            <a:srgbClr val="747676">
              <a:alpha val="63790"/>
            </a:srgbClr>
          </a:solidFill>
        </a:fill>
      </a:tcStyle>
    </a:band2H>
    <a:firstCol>
      <a:tcTxStyle b="on" i="off">
        <a:fontRef idx="minor">
          <a:srgbClr val="FFFFFF"/>
        </a:fontRef>
        <a:srgbClr val="FFFFFF"/>
      </a:tcTxStyle>
      <a:tcStyle>
        <a:tcBdr>
          <a:left>
            <a:ln w="12700" cap="flat">
              <a:solidFill>
                <a:srgbClr val="FFFFFF"/>
              </a:solidFill>
              <a:prstDash val="solid"/>
              <a:miter lim="400000"/>
            </a:ln>
          </a:left>
          <a:right>
            <a:ln w="381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firstCol>
    <a:lastRow>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381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lastRow>
    <a:firstRow>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381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firstRow>
  </a:tblStyle>
  <a:tblStyle styleId="{C7B018BB-80A7-4F77-B60F-C8B233D01FF8}" styleName="">
    <a:tblBg/>
    <a:wholeTbl>
      <a:tcTxStyle b="off" i="off">
        <a:fontRef idx="minor">
          <a:srgbClr val="FFFFFF"/>
        </a:fontRef>
        <a:srgbClr val="FFFFFF"/>
      </a:tcTxStyle>
      <a:tcStyle>
        <a:tcBdr>
          <a:left>
            <a:ln w="12700" cap="flat">
              <a:solidFill>
                <a:srgbClr val="A9A9A9"/>
              </a:solidFill>
              <a:prstDash val="solid"/>
              <a:miter lim="400000"/>
            </a:ln>
          </a:left>
          <a:right>
            <a:ln w="12700" cap="flat">
              <a:solidFill>
                <a:srgbClr val="A9A9A9"/>
              </a:solidFill>
              <a:prstDash val="solid"/>
              <a:miter lim="400000"/>
            </a:ln>
          </a:right>
          <a:top>
            <a:ln w="12700" cap="flat">
              <a:solidFill>
                <a:srgbClr val="A9A9A9"/>
              </a:solidFill>
              <a:prstDash val="solid"/>
              <a:miter lim="400000"/>
            </a:ln>
          </a:top>
          <a:bottom>
            <a:ln w="12700" cap="flat">
              <a:solidFill>
                <a:srgbClr val="A9A9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wholeTbl>
    <a:band2H>
      <a:tcTxStyle b="def" i="def"/>
      <a:tcStyle>
        <a:tcBdr/>
        <a:fill>
          <a:solidFill>
            <a:srgbClr val="747676">
              <a:alpha val="64000"/>
            </a:srgbClr>
          </a:solidFill>
        </a:fill>
      </a:tcStyle>
    </a:band2H>
    <a:firstCol>
      <a:tcTxStyle b="on" i="off">
        <a:fontRef idx="minor">
          <a:srgbClr val="FFFFFF"/>
        </a:fontRef>
        <a:srgbClr val="FFFFFF"/>
      </a:tcTxStyle>
      <a:tcStyle>
        <a:tcBdr>
          <a:left>
            <a:ln w="12700" cap="flat">
              <a:solidFill>
                <a:srgbClr val="A9A9A9"/>
              </a:solidFill>
              <a:prstDash val="solid"/>
              <a:miter lim="400000"/>
            </a:ln>
          </a:left>
          <a:right>
            <a:ln w="25400" cap="flat">
              <a:solidFill>
                <a:srgbClr val="FFFFFF"/>
              </a:solidFill>
              <a:prstDash val="solid"/>
              <a:miter lim="400000"/>
            </a:ln>
          </a:right>
          <a:top>
            <a:ln w="12700" cap="flat">
              <a:solidFill>
                <a:srgbClr val="A9A9A9"/>
              </a:solidFill>
              <a:prstDash val="solid"/>
              <a:miter lim="400000"/>
            </a:ln>
          </a:top>
          <a:bottom>
            <a:ln w="12700" cap="flat">
              <a:solidFill>
                <a:srgbClr val="A9A9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firstCol>
    <a:lastRow>
      <a:tcTxStyle b="off" i="off">
        <a:fontRef idx="minor">
          <a:srgbClr val="FFFFFF"/>
        </a:fontRef>
        <a:srgbClr val="FFFFFF"/>
      </a:tcTxStyle>
      <a:tcStyle>
        <a:tcBdr>
          <a:left>
            <a:ln w="12700" cap="flat">
              <a:solidFill>
                <a:srgbClr val="A9A9A9"/>
              </a:solidFill>
              <a:prstDash val="solid"/>
              <a:miter lim="400000"/>
            </a:ln>
          </a:left>
          <a:right>
            <a:ln w="12700" cap="flat">
              <a:solidFill>
                <a:srgbClr val="A9A9A9"/>
              </a:solidFill>
              <a:prstDash val="solid"/>
              <a:miter lim="400000"/>
            </a:ln>
          </a:right>
          <a:top>
            <a:ln w="38100" cap="flat">
              <a:solidFill>
                <a:schemeClr val="accent1">
                  <a:lumOff val="13543"/>
                </a:schemeClr>
              </a:solidFill>
              <a:prstDash val="solid"/>
              <a:miter lim="400000"/>
            </a:ln>
          </a:top>
          <a:bottom>
            <a:ln w="12700" cap="flat">
              <a:solidFill>
                <a:srgbClr val="A9A9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lastRow>
    <a:firstRow>
      <a:tcTxStyle b="on" i="off">
        <a:fontRef idx="minor">
          <a:srgbClr val="FFFFFF"/>
        </a:fontRef>
        <a:srgbClr val="FFFFFF"/>
      </a:tcTxStyle>
      <a:tcStyle>
        <a:tcBdr>
          <a:left>
            <a:ln w="12700" cap="flat">
              <a:solidFill>
                <a:srgbClr val="A9A9A9"/>
              </a:solidFill>
              <a:prstDash val="solid"/>
              <a:miter lim="400000"/>
            </a:ln>
          </a:left>
          <a:right>
            <a:ln w="12700" cap="flat">
              <a:solidFill>
                <a:srgbClr val="A9A9A9"/>
              </a:solidFill>
              <a:prstDash val="solid"/>
              <a:miter lim="400000"/>
            </a:ln>
          </a:right>
          <a:top>
            <a:ln w="12700" cap="flat">
              <a:solidFill>
                <a:srgbClr val="A9A9A9"/>
              </a:solidFill>
              <a:prstDash val="solid"/>
              <a:miter lim="400000"/>
            </a:ln>
          </a:top>
          <a:bottom>
            <a:ln w="12700" cap="flat">
              <a:solidFill>
                <a:srgbClr val="A9A9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solidFill>
            <a:srgbClr val="014D80"/>
          </a:solidFill>
        </a:fill>
      </a:tcStyle>
    </a:firstRow>
  </a:tblStyle>
  <a:tblStyle styleId="{EEE7283C-3CF3-47DC-8721-378D4A62B228}" styleName="">
    <a:tblBg/>
    <a:wholeTbl>
      <a:tcTxStyle b="off"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wholeTbl>
    <a:band2H>
      <a:tcTxStyle b="def" i="def"/>
      <a:tcStyle>
        <a:tcBdr/>
        <a:fill>
          <a:solidFill>
            <a:srgbClr val="747676">
              <a:alpha val="63790"/>
            </a:srgbClr>
          </a:solidFill>
        </a:fill>
      </a:tcStyle>
    </a:band2H>
    <a:firstCol>
      <a:tcTxStyle b="off" i="off">
        <a:font>
          <a:latin typeface="Helvetica Neue Medium"/>
          <a:ea typeface="Helvetica Neue Medium"/>
          <a:cs typeface="Helvetica Neue Medium"/>
        </a:font>
        <a:srgbClr val="FFFFFF"/>
      </a:tcTxStyle>
      <a:tcStyle>
        <a:tcBdr>
          <a:left>
            <a:ln w="12700" cap="flat">
              <a:solidFill>
                <a:srgbClr val="A9A9A9"/>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009D00"/>
          </a:solidFill>
        </a:fill>
      </a:tcStyle>
    </a:firstCol>
    <a:lastRow>
      <a:tcTxStyle b="off"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38100" cap="flat">
              <a:solidFill>
                <a:srgbClr val="61D836"/>
              </a:solidFill>
              <a:prstDash val="solid"/>
              <a:miter lim="400000"/>
            </a:ln>
          </a:top>
          <a:bottom>
            <a:ln w="12700" cap="flat">
              <a:solidFill>
                <a:srgbClr val="A9A9A9"/>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lastRow>
    <a:firstRow>
      <a:tcTxStyle b="off" i="off">
        <a:font>
          <a:latin typeface="Helvetica Neue Medium"/>
          <a:ea typeface="Helvetica Neue Medium"/>
          <a:cs typeface="Helvetica Neue Medium"/>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A9A9A9"/>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027002"/>
          </a:solidFill>
        </a:fill>
      </a:tcStyle>
    </a:firstRow>
  </a:tblStyle>
  <a:tblStyle styleId="{CF821DB8-F4EB-4A41-A1BA-3FCAFE7338EE}" styleName="">
    <a:tblBg/>
    <a:wholeTbl>
      <a:tcTxStyle b="off" i="off">
        <a:fontRef idx="minor">
          <a:srgbClr val="FFFFFF"/>
        </a:fontRef>
        <a:srgbClr val="FFFFFF"/>
      </a:tcTxStyle>
      <a:tcStyle>
        <a:tcBdr>
          <a:left>
            <a:ln w="12700" cap="flat">
              <a:solidFill>
                <a:srgbClr val="A9A9A9"/>
              </a:solidFill>
              <a:prstDash val="solid"/>
              <a:miter lim="400000"/>
            </a:ln>
          </a:left>
          <a:right>
            <a:ln w="12700" cap="flat">
              <a:solidFill>
                <a:srgbClr val="A9A9A9"/>
              </a:solidFill>
              <a:prstDash val="solid"/>
              <a:miter lim="400000"/>
            </a:ln>
          </a:right>
          <a:top>
            <a:ln w="12700" cap="flat">
              <a:solidFill>
                <a:srgbClr val="A9A9A9"/>
              </a:solidFill>
              <a:prstDash val="solid"/>
              <a:miter lim="400000"/>
            </a:ln>
          </a:top>
          <a:bottom>
            <a:ln w="12700" cap="flat">
              <a:solidFill>
                <a:srgbClr val="A9A9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wholeTbl>
    <a:band2H>
      <a:tcTxStyle b="def" i="def"/>
      <a:tcStyle>
        <a:tcBdr/>
        <a:fill>
          <a:solidFill>
            <a:srgbClr val="747676">
              <a:alpha val="63790"/>
            </a:srgbClr>
          </a:solidFill>
        </a:fill>
      </a:tcStyle>
    </a:band2H>
    <a:firstCol>
      <a:tcTxStyle b="off" i="off">
        <a:font>
          <a:latin typeface="Helvetica Neue Medium"/>
          <a:ea typeface="Helvetica Neue Medium"/>
          <a:cs typeface="Helvetica Neue Medium"/>
        </a:font>
        <a:srgbClr val="000000"/>
      </a:tcTxStyle>
      <a:tcStyle>
        <a:tcBdr>
          <a:left>
            <a:ln w="12700" cap="flat">
              <a:solidFill>
                <a:srgbClr val="E3E5E8"/>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chemeClr val="accent4">
              <a:hueOff val="-613784"/>
              <a:lumOff val="1275"/>
            </a:schemeClr>
          </a:solidFill>
        </a:fill>
      </a:tcStyle>
    </a:firstCol>
    <a:lastRow>
      <a:tcTxStyle b="on" i="off">
        <a:fontRef idx="minor">
          <a:srgbClr val="FFFFFF"/>
        </a:fontRef>
        <a:srgbClr val="FFFFFF"/>
      </a:tcTxStyle>
      <a:tcStyle>
        <a:tcBdr>
          <a:left>
            <a:ln w="12700" cap="flat">
              <a:solidFill>
                <a:srgbClr val="A9A9A9"/>
              </a:solidFill>
              <a:prstDash val="solid"/>
              <a:miter lim="400000"/>
            </a:ln>
          </a:left>
          <a:right>
            <a:ln w="12700" cap="flat">
              <a:solidFill>
                <a:srgbClr val="A9A9A9"/>
              </a:solidFill>
              <a:prstDash val="solid"/>
              <a:miter lim="400000"/>
            </a:ln>
          </a:right>
          <a:top>
            <a:ln w="38100" cap="flat">
              <a:solidFill>
                <a:schemeClr val="accent4">
                  <a:hueOff val="-613784"/>
                  <a:lumOff val="1275"/>
                </a:schemeClr>
              </a:solidFill>
              <a:prstDash val="solid"/>
              <a:miter lim="400000"/>
            </a:ln>
          </a:top>
          <a:bottom>
            <a:ln w="12700" cap="flat">
              <a:solidFill>
                <a:srgbClr val="E3E5E8"/>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lastRow>
    <a:firstRow>
      <a:tcTxStyle b="off" i="off">
        <a:font>
          <a:latin typeface="Helvetica Neue Medium"/>
          <a:ea typeface="Helvetica Neue Medium"/>
          <a:cs typeface="Helvetica Neue Medium"/>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E3E5E8"/>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FF5300"/>
          </a:solidFill>
        </a:fill>
      </a:tcStyle>
    </a:firstRow>
  </a:tblStyle>
  <a:tblStyle styleId="{33BA23B1-9221-436E-865A-0063620EA4FD}" styleName="">
    <a:tblBg/>
    <a:wholeTbl>
      <a:tcTxStyle b="off" i="off">
        <a:fontRef idx="minor">
          <a:srgbClr val="FFFFFF"/>
        </a:fontRef>
        <a:srgbClr val="FFFFFF"/>
      </a:tcTxStyle>
      <a:tcStyle>
        <a:tcBdr>
          <a:left>
            <a:ln w="12700" cap="flat">
              <a:solidFill>
                <a:srgbClr val="C0C0C0"/>
              </a:solidFill>
              <a:prstDash val="solid"/>
              <a:miter lim="400000"/>
            </a:ln>
          </a:left>
          <a:right>
            <a:ln w="12700" cap="flat">
              <a:solidFill>
                <a:srgbClr val="C0C0C0"/>
              </a:solidFill>
              <a:prstDash val="solid"/>
              <a:miter lim="400000"/>
            </a:ln>
          </a:right>
          <a:top>
            <a:ln w="12700" cap="flat">
              <a:solidFill>
                <a:srgbClr val="C0C0C0"/>
              </a:solidFill>
              <a:prstDash val="solid"/>
              <a:miter lim="400000"/>
            </a:ln>
          </a:top>
          <a:bottom>
            <a:ln w="12700" cap="flat">
              <a:solidFill>
                <a:srgbClr val="C0C0C0"/>
              </a:solidFill>
              <a:prstDash val="solid"/>
              <a:miter lim="400000"/>
            </a:ln>
          </a:bottom>
          <a:insideH>
            <a:ln w="12700" cap="flat">
              <a:solidFill>
                <a:srgbClr val="C0C0C0"/>
              </a:solidFill>
              <a:prstDash val="solid"/>
              <a:miter lim="400000"/>
            </a:ln>
          </a:insideH>
          <a:insideV>
            <a:ln w="12700" cap="flat">
              <a:solidFill>
                <a:srgbClr val="C0C0C0"/>
              </a:solidFill>
              <a:prstDash val="solid"/>
              <a:miter lim="400000"/>
            </a:ln>
          </a:insideV>
        </a:tcBdr>
        <a:fill>
          <a:noFill/>
        </a:fill>
      </a:tcStyle>
    </a:wholeTbl>
    <a:band2H>
      <a:tcTxStyle b="def" i="def"/>
      <a:tcStyle>
        <a:tcBdr/>
        <a:fill>
          <a:solidFill>
            <a:srgbClr val="747676">
              <a:alpha val="63790"/>
            </a:srgbClr>
          </a:solidFill>
        </a:fill>
      </a:tcStyle>
    </a:band2H>
    <a:firstCol>
      <a:tcTxStyle b="on" i="off">
        <a:fontRef idx="minor">
          <a:srgbClr val="FFFFFF"/>
        </a:fontRef>
        <a:srgbClr val="FFFFFF"/>
      </a:tcTxStyle>
      <a:tcStyle>
        <a:tcBdr>
          <a:left>
            <a:ln w="12700" cap="flat">
              <a:solidFill>
                <a:srgbClr val="A6AAA9"/>
              </a:solidFill>
              <a:prstDash val="solid"/>
              <a:miter lim="400000"/>
            </a:ln>
          </a:left>
          <a:right>
            <a:ln w="12700" cap="flat">
              <a:solidFill>
                <a:srgbClr val="C0C0C0"/>
              </a:solidFill>
              <a:prstDash val="solid"/>
              <a:miter lim="400000"/>
            </a:ln>
          </a:right>
          <a:top>
            <a:ln w="12700" cap="flat">
              <a:solidFill>
                <a:srgbClr val="C0C0C0"/>
              </a:solidFill>
              <a:prstDash val="solid"/>
              <a:miter lim="400000"/>
            </a:ln>
          </a:top>
          <a:bottom>
            <a:ln w="12700" cap="flat">
              <a:solidFill>
                <a:srgbClr val="C0C0C0"/>
              </a:solidFill>
              <a:prstDash val="solid"/>
              <a:miter lim="400000"/>
            </a:ln>
          </a:bottom>
          <a:insideH>
            <a:ln w="12700" cap="flat">
              <a:solidFill>
                <a:srgbClr val="C0C0C0"/>
              </a:solidFill>
              <a:prstDash val="solid"/>
              <a:miter lim="400000"/>
            </a:ln>
          </a:insideH>
          <a:insideV>
            <a:ln w="12700" cap="flat">
              <a:solidFill>
                <a:srgbClr val="C0C0C0"/>
              </a:solidFill>
              <a:prstDash val="solid"/>
              <a:miter lim="400000"/>
            </a:ln>
          </a:insideV>
        </a:tcBdr>
        <a:fill>
          <a:solidFill>
            <a:srgbClr val="98195F"/>
          </a:solidFill>
        </a:fill>
      </a:tcStyle>
    </a:firstCol>
    <a:lastRow>
      <a:tcTxStyle b="on" i="off">
        <a:fontRef idx="minor">
          <a:srgbClr val="FFFFFF"/>
        </a:fontRef>
        <a:srgbClr val="FFFFFF"/>
      </a:tcTxStyle>
      <a:tcStyle>
        <a:tcBdr>
          <a:left>
            <a:ln w="12700" cap="flat">
              <a:solidFill>
                <a:srgbClr val="A9A9A9"/>
              </a:solidFill>
              <a:prstDash val="solid"/>
              <a:miter lim="400000"/>
            </a:ln>
          </a:left>
          <a:right>
            <a:ln w="12700" cap="flat">
              <a:solidFill>
                <a:srgbClr val="A9A9A9"/>
              </a:solidFill>
              <a:prstDash val="solid"/>
              <a:miter lim="400000"/>
            </a:ln>
          </a:right>
          <a:top>
            <a:ln w="38100" cap="flat">
              <a:solidFill>
                <a:schemeClr val="accent6"/>
              </a:solidFill>
              <a:prstDash val="solid"/>
              <a:miter lim="400000"/>
            </a:ln>
          </a:top>
          <a:bottom>
            <a:ln w="12700" cap="flat">
              <a:solidFill>
                <a:srgbClr val="A6AA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lastRow>
    <a:firstRow>
      <a:tcTxStyle b="on" i="off">
        <a:fontRef idx="minor">
          <a:srgbClr val="FFFFFF"/>
        </a:fontRef>
        <a:srgbClr val="FFFFFF"/>
      </a:tcTxStyle>
      <a:tcStyle>
        <a:tcBdr>
          <a:left>
            <a:ln w="12700" cap="flat">
              <a:solidFill>
                <a:srgbClr val="C0C0C0"/>
              </a:solidFill>
              <a:prstDash val="solid"/>
              <a:miter lim="400000"/>
            </a:ln>
          </a:left>
          <a:right>
            <a:ln w="12700" cap="flat">
              <a:solidFill>
                <a:srgbClr val="C0C0C0"/>
              </a:solidFill>
              <a:prstDash val="solid"/>
              <a:miter lim="400000"/>
            </a:ln>
          </a:right>
          <a:top>
            <a:ln w="12700" cap="flat">
              <a:solidFill>
                <a:srgbClr val="A6AAA9"/>
              </a:solidFill>
              <a:prstDash val="solid"/>
              <a:miter lim="400000"/>
            </a:ln>
          </a:top>
          <a:bottom>
            <a:ln w="12700" cap="flat">
              <a:solidFill>
                <a:srgbClr val="C0C0C0"/>
              </a:solidFill>
              <a:prstDash val="solid"/>
              <a:miter lim="400000"/>
            </a:ln>
          </a:bottom>
          <a:insideH>
            <a:ln w="12700" cap="flat">
              <a:solidFill>
                <a:srgbClr val="C0C0C0"/>
              </a:solidFill>
              <a:prstDash val="solid"/>
              <a:miter lim="400000"/>
            </a:ln>
          </a:insideH>
          <a:insideV>
            <a:ln w="12700" cap="flat">
              <a:solidFill>
                <a:srgbClr val="C0C0C0"/>
              </a:solidFill>
              <a:prstDash val="solid"/>
              <a:miter lim="400000"/>
            </a:ln>
          </a:insideV>
        </a:tcBdr>
        <a:fill>
          <a:solidFill>
            <a:srgbClr val="650E48"/>
          </a:solidFill>
        </a:fill>
      </a:tcStyle>
    </a:firstRow>
  </a:tblStyle>
  <a:tblStyle styleId="{2708684C-4D16-4618-839F-0558EEFCDFE6}" styleName="">
    <a:tblBg/>
    <a:wholeTbl>
      <a:tcTxStyle b="off"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wholeTbl>
    <a:band2H>
      <a:tcTxStyle b="def" i="def"/>
      <a:tcStyle>
        <a:tcBdr/>
        <a:fill>
          <a:solidFill>
            <a:srgbClr val="747676">
              <a:alpha val="64000"/>
            </a:srgbClr>
          </a:solidFill>
        </a:fill>
      </a:tcStyle>
    </a:band2H>
    <a:firstCol>
      <a:tcTxStyle b="on" i="off">
        <a:fontRef idx="minor">
          <a:srgbClr val="FFFFFF"/>
        </a:fontRef>
        <a:srgbClr val="FFFFFF"/>
      </a:tcTxStyle>
      <a:tcStyle>
        <a:tcBdr>
          <a:left>
            <a:ln w="12700" cap="flat">
              <a:solidFill>
                <a:srgbClr val="A9A9A9"/>
              </a:solidFill>
              <a:prstDash val="solid"/>
              <a:miter lim="400000"/>
            </a:ln>
          </a:left>
          <a:right>
            <a:ln w="381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262727"/>
          </a:solidFill>
        </a:fill>
      </a:tcStyle>
    </a:firstCol>
    <a:lastRow>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38100" cap="flat">
              <a:solidFill>
                <a:srgbClr val="FFFFFF"/>
              </a:solidFill>
              <a:prstDash val="solid"/>
              <a:miter lim="400000"/>
            </a:ln>
          </a:top>
          <a:bottom>
            <a:ln w="12700" cap="flat">
              <a:solidFill>
                <a:srgbClr val="A9A9A9"/>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lastRow>
    <a:firstRow>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A9A9A9"/>
              </a:solidFill>
              <a:prstDash val="solid"/>
              <a:miter lim="400000"/>
            </a:ln>
          </a:top>
          <a:bottom>
            <a:ln w="381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42424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48" name="Shape 148"/>
          <p:cNvSpPr/>
          <p:nvPr>
            <p:ph type="sldImg"/>
          </p:nvPr>
        </p:nvSpPr>
        <p:spPr>
          <a:xfrm>
            <a:off x="1143000" y="685800"/>
            <a:ext cx="4572000" cy="3429000"/>
          </a:xfrm>
          <a:prstGeom prst="rect">
            <a:avLst/>
          </a:prstGeom>
        </p:spPr>
        <p:txBody>
          <a:bodyPr/>
          <a:lstStyle/>
          <a:p>
            <a:pPr/>
          </a:p>
        </p:txBody>
      </p:sp>
      <p:sp>
        <p:nvSpPr>
          <p:cNvPr id="149" name="Shape 149"/>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p:spTree>
      <p:nvGrpSpPr>
        <p:cNvPr id="1" name=""/>
        <p:cNvGrpSpPr/>
        <p:nvPr/>
      </p:nvGrpSpPr>
      <p:grpSpPr>
        <a:xfrm>
          <a:off x="0" y="0"/>
          <a:ext cx="0" cy="0"/>
          <a:chOff x="0" y="0"/>
          <a:chExt cx="0" cy="0"/>
        </a:xfrm>
      </p:grpSpPr>
      <p:sp>
        <p:nvSpPr>
          <p:cNvPr id="11" name="Author and Date"/>
          <p:cNvSpPr txBox="1"/>
          <p:nvPr>
            <p:ph type="body" sz="quarter" idx="21" hasCustomPrompt="1"/>
          </p:nvPr>
        </p:nvSpPr>
        <p:spPr>
          <a:xfrm>
            <a:off x="1206498" y="11839048"/>
            <a:ext cx="21971003" cy="636979"/>
          </a:xfrm>
          <a:prstGeom prst="rect">
            <a:avLst/>
          </a:prstGeom>
        </p:spPr>
        <p:txBody>
          <a:bodyPr lIns="45719" tIns="45719" rIns="45719" bIns="45719" anchor="b"/>
          <a:lstStyle>
            <a:lvl1pPr marL="0" indent="0" defTabSz="825500">
              <a:buSzTx/>
              <a:buNone/>
              <a:defRPr b="1" sz="3600"/>
            </a:lvl1pPr>
          </a:lstStyle>
          <a:p>
            <a:pPr/>
            <a:r>
              <a:t>Author and Date</a:t>
            </a:r>
          </a:p>
        </p:txBody>
      </p:sp>
      <p:sp>
        <p:nvSpPr>
          <p:cNvPr id="12" name="Presentation Title"/>
          <p:cNvSpPr txBox="1"/>
          <p:nvPr>
            <p:ph type="title" hasCustomPrompt="1"/>
          </p:nvPr>
        </p:nvSpPr>
        <p:spPr>
          <a:xfrm>
            <a:off x="1206496" y="2574991"/>
            <a:ext cx="21971004" cy="4648201"/>
          </a:xfrm>
          <a:prstGeom prst="rect">
            <a:avLst/>
          </a:prstGeom>
        </p:spPr>
        <p:txBody>
          <a:bodyPr anchor="b"/>
          <a:lstStyle>
            <a:lvl1pPr>
              <a:defRPr spc="-232" sz="11600"/>
            </a:lvl1pPr>
          </a:lstStyle>
          <a:p>
            <a:pPr/>
            <a:r>
              <a:t>Presentation Title</a:t>
            </a:r>
          </a:p>
        </p:txBody>
      </p:sp>
      <p:sp>
        <p:nvSpPr>
          <p:cNvPr id="13" name="Body Level One…"/>
          <p:cNvSpPr txBox="1"/>
          <p:nvPr>
            <p:ph type="body" sz="quarter" idx="1" hasCustomPrompt="1"/>
          </p:nvPr>
        </p:nvSpPr>
        <p:spPr>
          <a:xfrm>
            <a:off x="1206500" y="7196865"/>
            <a:ext cx="21971000" cy="1905001"/>
          </a:xfrm>
          <a:prstGeom prst="rect">
            <a:avLst/>
          </a:prstGeom>
        </p:spPr>
        <p:txBody>
          <a:bodyPr/>
          <a:lstStyle>
            <a:lvl1pPr marL="0" indent="0" defTabSz="825500">
              <a:buSzTx/>
              <a:buNone/>
              <a:defRPr b="1" sz="5500"/>
            </a:lvl1pPr>
            <a:lvl2pPr marL="0" indent="457200" defTabSz="825500">
              <a:buSzTx/>
              <a:buNone/>
              <a:defRPr b="1" sz="5500"/>
            </a:lvl2pPr>
            <a:lvl3pPr marL="0" indent="914400" defTabSz="825500">
              <a:buSzTx/>
              <a:buNone/>
              <a:defRPr b="1" sz="5500"/>
            </a:lvl3pPr>
            <a:lvl4pPr marL="0" indent="1371600" defTabSz="825500">
              <a:buSzTx/>
              <a:buNone/>
              <a:defRPr b="1" sz="5500"/>
            </a:lvl4pPr>
            <a:lvl5pPr marL="0" indent="1828800" defTabSz="825500">
              <a:buSzTx/>
              <a:buNone/>
              <a:defRPr b="1" sz="5500"/>
            </a:lvl5pPr>
          </a:lstStyle>
          <a:p>
            <a:pPr/>
            <a:r>
              <a:t>Presentation Subtitle</a:t>
            </a:r>
          </a:p>
          <a:p>
            <a:pPr lvl="1"/>
            <a:r>
              <a:t/>
            </a:r>
          </a:p>
          <a:p>
            <a:pPr lvl="2"/>
            <a:r>
              <a:t/>
            </a:r>
          </a:p>
          <a:p>
            <a:pPr lvl="3"/>
            <a:r>
              <a:t/>
            </a:r>
          </a:p>
          <a:p>
            <a:pPr lvl="4"/>
            <a:r>
              <a:t/>
            </a:r>
          </a:p>
        </p:txBody>
      </p:sp>
      <p:sp>
        <p:nvSpPr>
          <p:cNvPr id="14" name="Slide Number"/>
          <p:cNvSpPr txBox="1"/>
          <p:nvPr>
            <p:ph type="sldNum" sz="quarter" idx="2"/>
          </p:nvPr>
        </p:nvSpPr>
        <p:spPr>
          <a:xfrm>
            <a:off x="12007748" y="13080999"/>
            <a:ext cx="368504" cy="3746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tatement">
    <p:spTree>
      <p:nvGrpSpPr>
        <p:cNvPr id="1" name=""/>
        <p:cNvGrpSpPr/>
        <p:nvPr/>
      </p:nvGrpSpPr>
      <p:grpSpPr>
        <a:xfrm>
          <a:off x="0" y="0"/>
          <a:ext cx="0" cy="0"/>
          <a:chOff x="0" y="0"/>
          <a:chExt cx="0" cy="0"/>
        </a:xfrm>
      </p:grpSpPr>
      <p:sp>
        <p:nvSpPr>
          <p:cNvPr id="98" name="Body Level One…"/>
          <p:cNvSpPr txBox="1"/>
          <p:nvPr>
            <p:ph type="body" sz="half" idx="1" hasCustomPrompt="1"/>
          </p:nvPr>
        </p:nvSpPr>
        <p:spPr>
          <a:xfrm>
            <a:off x="1206500" y="4920843"/>
            <a:ext cx="21971000" cy="3874314"/>
          </a:xfrm>
          <a:prstGeom prst="rect">
            <a:avLst/>
          </a:prstGeom>
        </p:spPr>
        <p:txBody>
          <a:bodyPr anchor="ctr"/>
          <a:lstStyle>
            <a:lvl1pPr marL="0" indent="0" algn="ctr">
              <a:lnSpc>
                <a:spcPct val="80000"/>
              </a:lnSpc>
              <a:buSzTx/>
              <a:buNone/>
              <a:defRPr spc="-232" sz="11600">
                <a:latin typeface="Helvetica Neue Medium"/>
                <a:ea typeface="Helvetica Neue Medium"/>
                <a:cs typeface="Helvetica Neue Medium"/>
                <a:sym typeface="Helvetica Neue Medium"/>
              </a:defRPr>
            </a:lvl1pPr>
            <a:lvl2pPr marL="0" indent="457200" algn="ctr">
              <a:lnSpc>
                <a:spcPct val="80000"/>
              </a:lnSpc>
              <a:buSzTx/>
              <a:buNone/>
              <a:defRPr spc="-232" sz="11600">
                <a:latin typeface="Helvetica Neue Medium"/>
                <a:ea typeface="Helvetica Neue Medium"/>
                <a:cs typeface="Helvetica Neue Medium"/>
                <a:sym typeface="Helvetica Neue Medium"/>
              </a:defRPr>
            </a:lvl2pPr>
            <a:lvl3pPr marL="0" indent="914400" algn="ctr">
              <a:lnSpc>
                <a:spcPct val="80000"/>
              </a:lnSpc>
              <a:buSzTx/>
              <a:buNone/>
              <a:defRPr spc="-232" sz="11600">
                <a:latin typeface="Helvetica Neue Medium"/>
                <a:ea typeface="Helvetica Neue Medium"/>
                <a:cs typeface="Helvetica Neue Medium"/>
                <a:sym typeface="Helvetica Neue Medium"/>
              </a:defRPr>
            </a:lvl3pPr>
            <a:lvl4pPr marL="0" indent="1371600" algn="ctr">
              <a:lnSpc>
                <a:spcPct val="80000"/>
              </a:lnSpc>
              <a:buSzTx/>
              <a:buNone/>
              <a:defRPr spc="-232" sz="11600">
                <a:latin typeface="Helvetica Neue Medium"/>
                <a:ea typeface="Helvetica Neue Medium"/>
                <a:cs typeface="Helvetica Neue Medium"/>
                <a:sym typeface="Helvetica Neue Medium"/>
              </a:defRPr>
            </a:lvl4pPr>
            <a:lvl5pPr marL="0" indent="1828800" algn="ctr">
              <a:lnSpc>
                <a:spcPct val="80000"/>
              </a:lnSpc>
              <a:buSzTx/>
              <a:buNone/>
              <a:defRPr spc="-232" sz="11600">
                <a:latin typeface="Helvetica Neue Medium"/>
                <a:ea typeface="Helvetica Neue Medium"/>
                <a:cs typeface="Helvetica Neue Medium"/>
                <a:sym typeface="Helvetica Neue Medium"/>
              </a:defRPr>
            </a:lvl5pPr>
          </a:lstStyle>
          <a:p>
            <a:pPr/>
            <a:r>
              <a:t>Statement</a:t>
            </a:r>
          </a:p>
          <a:p>
            <a:pPr lvl="1"/>
            <a:r>
              <a:t/>
            </a:r>
          </a:p>
          <a:p>
            <a:pPr lvl="2"/>
            <a:r>
              <a:t/>
            </a:r>
          </a:p>
          <a:p>
            <a:pPr lvl="3"/>
            <a:r>
              <a:t/>
            </a:r>
          </a:p>
          <a:p>
            <a:pPr lvl="4"/>
            <a:r>
              <a:t/>
            </a:r>
          </a:p>
        </p:txBody>
      </p:sp>
      <p:sp>
        <p:nvSpPr>
          <p:cNvPr id="9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ig Fact">
    <p:spTree>
      <p:nvGrpSpPr>
        <p:cNvPr id="1" name=""/>
        <p:cNvGrpSpPr/>
        <p:nvPr/>
      </p:nvGrpSpPr>
      <p:grpSpPr>
        <a:xfrm>
          <a:off x="0" y="0"/>
          <a:ext cx="0" cy="0"/>
          <a:chOff x="0" y="0"/>
          <a:chExt cx="0" cy="0"/>
        </a:xfrm>
      </p:grpSpPr>
      <p:sp>
        <p:nvSpPr>
          <p:cNvPr id="106" name="Fact information"/>
          <p:cNvSpPr txBox="1"/>
          <p:nvPr>
            <p:ph type="body" sz="quarter" idx="21" hasCustomPrompt="1"/>
          </p:nvPr>
        </p:nvSpPr>
        <p:spPr>
          <a:xfrm>
            <a:off x="1206500" y="8262180"/>
            <a:ext cx="21971000" cy="934780"/>
          </a:xfrm>
          <a:prstGeom prst="rect">
            <a:avLst/>
          </a:prstGeom>
        </p:spPr>
        <p:txBody>
          <a:bodyPr lIns="45719" tIns="45719" rIns="45719" bIns="45719"/>
          <a:lstStyle>
            <a:lvl1pPr marL="0" indent="0" algn="ctr" defTabSz="825500">
              <a:buSzTx/>
              <a:buNone/>
              <a:defRPr b="1" sz="5500"/>
            </a:lvl1pPr>
          </a:lstStyle>
          <a:p>
            <a:pPr/>
            <a:r>
              <a:t>Fact information</a:t>
            </a:r>
          </a:p>
        </p:txBody>
      </p:sp>
      <p:sp>
        <p:nvSpPr>
          <p:cNvPr id="107" name="Body Level One…"/>
          <p:cNvSpPr txBox="1"/>
          <p:nvPr>
            <p:ph type="body" idx="1" hasCustomPrompt="1"/>
          </p:nvPr>
        </p:nvSpPr>
        <p:spPr>
          <a:xfrm>
            <a:off x="1206500" y="935258"/>
            <a:ext cx="21971000" cy="7359063"/>
          </a:xfrm>
          <a:prstGeom prst="rect">
            <a:avLst/>
          </a:prstGeom>
        </p:spPr>
        <p:txBody>
          <a:bodyPr anchor="b"/>
          <a:lstStyle>
            <a:lvl1pPr marL="0" indent="0" algn="ctr">
              <a:lnSpc>
                <a:spcPct val="80000"/>
              </a:lnSpc>
              <a:buSzTx/>
              <a:buNone/>
              <a:defRPr b="1" spc="-250" sz="25000"/>
            </a:lvl1pPr>
            <a:lvl2pPr marL="0" indent="457200" algn="ctr">
              <a:lnSpc>
                <a:spcPct val="80000"/>
              </a:lnSpc>
              <a:buSzTx/>
              <a:buNone/>
              <a:defRPr b="1" spc="-250" sz="25000"/>
            </a:lvl2pPr>
            <a:lvl3pPr marL="0" indent="914400" algn="ctr">
              <a:lnSpc>
                <a:spcPct val="80000"/>
              </a:lnSpc>
              <a:buSzTx/>
              <a:buNone/>
              <a:defRPr b="1" spc="-250" sz="25000"/>
            </a:lvl3pPr>
            <a:lvl4pPr marL="0" indent="1371600" algn="ctr">
              <a:lnSpc>
                <a:spcPct val="80000"/>
              </a:lnSpc>
              <a:buSzTx/>
              <a:buNone/>
              <a:defRPr b="1" spc="-250" sz="25000"/>
            </a:lvl4pPr>
            <a:lvl5pPr marL="0" indent="1828800" algn="ctr">
              <a:lnSpc>
                <a:spcPct val="80000"/>
              </a:lnSpc>
              <a:buSzTx/>
              <a:buNone/>
              <a:defRPr b="1" spc="-250" sz="25000"/>
            </a:lvl5pPr>
          </a:lstStyle>
          <a:p>
            <a:pPr/>
            <a:r>
              <a:t>100%</a:t>
            </a:r>
          </a:p>
          <a:p>
            <a:pPr lvl="1"/>
            <a:r>
              <a:t/>
            </a:r>
          </a:p>
          <a:p>
            <a:pPr lvl="2"/>
            <a:r>
              <a:t/>
            </a:r>
          </a:p>
          <a:p>
            <a:pPr lvl="3"/>
            <a:r>
              <a:t/>
            </a:r>
          </a:p>
          <a:p>
            <a:pPr lvl="4"/>
            <a:r>
              <a:t/>
            </a:r>
          </a:p>
        </p:txBody>
      </p:sp>
      <p:sp>
        <p:nvSpPr>
          <p:cNvPr id="10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spTree>
      <p:nvGrpSpPr>
        <p:cNvPr id="1" name=""/>
        <p:cNvGrpSpPr/>
        <p:nvPr/>
      </p:nvGrpSpPr>
      <p:grpSpPr>
        <a:xfrm>
          <a:off x="0" y="0"/>
          <a:ext cx="0" cy="0"/>
          <a:chOff x="0" y="0"/>
          <a:chExt cx="0" cy="0"/>
        </a:xfrm>
      </p:grpSpPr>
      <p:sp>
        <p:nvSpPr>
          <p:cNvPr id="115" name="Attribution"/>
          <p:cNvSpPr txBox="1"/>
          <p:nvPr>
            <p:ph type="body" sz="quarter" idx="21" hasCustomPrompt="1"/>
          </p:nvPr>
        </p:nvSpPr>
        <p:spPr>
          <a:xfrm>
            <a:off x="2480825" y="10675453"/>
            <a:ext cx="20149252" cy="636979"/>
          </a:xfrm>
          <a:prstGeom prst="rect">
            <a:avLst/>
          </a:prstGeom>
        </p:spPr>
        <p:txBody>
          <a:bodyPr lIns="45719" tIns="45719" rIns="45719" bIns="45719"/>
          <a:lstStyle>
            <a:lvl1pPr marL="0" indent="0" defTabSz="825500">
              <a:buSzTx/>
              <a:buNone/>
              <a:defRPr b="1" sz="3600"/>
            </a:lvl1pPr>
          </a:lstStyle>
          <a:p>
            <a:pPr/>
            <a:r>
              <a:t>Attribution</a:t>
            </a:r>
          </a:p>
        </p:txBody>
      </p:sp>
      <p:sp>
        <p:nvSpPr>
          <p:cNvPr id="116" name="Body Level One…"/>
          <p:cNvSpPr txBox="1"/>
          <p:nvPr>
            <p:ph type="body" sz="half" idx="1" hasCustomPrompt="1"/>
          </p:nvPr>
        </p:nvSpPr>
        <p:spPr>
          <a:xfrm>
            <a:off x="1753923" y="4939860"/>
            <a:ext cx="20876154" cy="3836280"/>
          </a:xfrm>
          <a:prstGeom prst="rect">
            <a:avLst/>
          </a:prstGeom>
        </p:spPr>
        <p:txBody>
          <a:bodyPr anchor="ctr"/>
          <a:lstStyle>
            <a:lvl1pPr marL="638923" indent="-469900">
              <a:lnSpc>
                <a:spcPct val="90000"/>
              </a:lnSpc>
              <a:buSzTx/>
              <a:buNone/>
              <a:defRPr spc="-170" sz="8500">
                <a:latin typeface="Helvetica Neue Medium"/>
                <a:ea typeface="Helvetica Neue Medium"/>
                <a:cs typeface="Helvetica Neue Medium"/>
                <a:sym typeface="Helvetica Neue Medium"/>
              </a:defRPr>
            </a:lvl1pPr>
            <a:lvl2pPr marL="638923" indent="-12700">
              <a:lnSpc>
                <a:spcPct val="90000"/>
              </a:lnSpc>
              <a:buSzTx/>
              <a:buNone/>
              <a:defRPr spc="-170" sz="8500">
                <a:latin typeface="Helvetica Neue Medium"/>
                <a:ea typeface="Helvetica Neue Medium"/>
                <a:cs typeface="Helvetica Neue Medium"/>
                <a:sym typeface="Helvetica Neue Medium"/>
              </a:defRPr>
            </a:lvl2pPr>
            <a:lvl3pPr marL="638923" indent="444500">
              <a:lnSpc>
                <a:spcPct val="90000"/>
              </a:lnSpc>
              <a:buSzTx/>
              <a:buNone/>
              <a:defRPr spc="-170" sz="8500">
                <a:latin typeface="Helvetica Neue Medium"/>
                <a:ea typeface="Helvetica Neue Medium"/>
                <a:cs typeface="Helvetica Neue Medium"/>
                <a:sym typeface="Helvetica Neue Medium"/>
              </a:defRPr>
            </a:lvl3pPr>
            <a:lvl4pPr marL="638923" indent="901700">
              <a:lnSpc>
                <a:spcPct val="90000"/>
              </a:lnSpc>
              <a:buSzTx/>
              <a:buNone/>
              <a:defRPr spc="-170" sz="8500">
                <a:latin typeface="Helvetica Neue Medium"/>
                <a:ea typeface="Helvetica Neue Medium"/>
                <a:cs typeface="Helvetica Neue Medium"/>
                <a:sym typeface="Helvetica Neue Medium"/>
              </a:defRPr>
            </a:lvl4pPr>
            <a:lvl5pPr marL="638923" indent="1358900">
              <a:lnSpc>
                <a:spcPct val="90000"/>
              </a:lnSpc>
              <a:buSzTx/>
              <a:buNone/>
              <a:defRPr spc="-170" sz="8500">
                <a:latin typeface="Helvetica Neue Medium"/>
                <a:ea typeface="Helvetica Neue Medium"/>
                <a:cs typeface="Helvetica Neue Medium"/>
                <a:sym typeface="Helvetica Neue Medium"/>
              </a:defRPr>
            </a:lvl5pPr>
          </a:lstStyle>
          <a:p>
            <a:pPr/>
            <a:r>
              <a:t>“Notable Quote”</a:t>
            </a:r>
          </a:p>
          <a:p>
            <a:pPr lvl="1"/>
            <a:r>
              <a:t/>
            </a:r>
          </a:p>
          <a:p>
            <a:pPr lvl="2"/>
            <a:r>
              <a:t/>
            </a:r>
          </a:p>
          <a:p>
            <a:pPr lvl="3"/>
            <a:r>
              <a:t/>
            </a:r>
          </a:p>
          <a:p>
            <a:pPr lvl="4"/>
            <a:r>
              <a:t/>
            </a:r>
          </a:p>
        </p:txBody>
      </p:sp>
      <p:sp>
        <p:nvSpPr>
          <p:cNvPr id="11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3 Up">
    <p:spTree>
      <p:nvGrpSpPr>
        <p:cNvPr id="1" name=""/>
        <p:cNvGrpSpPr/>
        <p:nvPr/>
      </p:nvGrpSpPr>
      <p:grpSpPr>
        <a:xfrm>
          <a:off x="0" y="0"/>
          <a:ext cx="0" cy="0"/>
          <a:chOff x="0" y="0"/>
          <a:chExt cx="0" cy="0"/>
        </a:xfrm>
      </p:grpSpPr>
      <p:sp>
        <p:nvSpPr>
          <p:cNvPr id="124" name="Close-up of wild plants growing between rocks"/>
          <p:cNvSpPr/>
          <p:nvPr>
            <p:ph type="pic" sz="quarter" idx="21"/>
          </p:nvPr>
        </p:nvSpPr>
        <p:spPr>
          <a:xfrm>
            <a:off x="15430500" y="7085409"/>
            <a:ext cx="8128000" cy="5410201"/>
          </a:xfrm>
          <a:prstGeom prst="rect">
            <a:avLst/>
          </a:prstGeom>
        </p:spPr>
        <p:txBody>
          <a:bodyPr lIns="91439" tIns="45719" rIns="91439" bIns="45719">
            <a:noAutofit/>
          </a:bodyPr>
          <a:lstStyle/>
          <a:p>
            <a:pPr/>
          </a:p>
        </p:txBody>
      </p:sp>
      <p:sp>
        <p:nvSpPr>
          <p:cNvPr id="125" name="Large rock formation under dark clouds with a dirt road in the foreground"/>
          <p:cNvSpPr/>
          <p:nvPr>
            <p:ph type="pic" idx="22"/>
          </p:nvPr>
        </p:nvSpPr>
        <p:spPr>
          <a:xfrm>
            <a:off x="-2933700" y="1270000"/>
            <a:ext cx="22699133" cy="11277600"/>
          </a:xfrm>
          <a:prstGeom prst="rect">
            <a:avLst/>
          </a:prstGeom>
        </p:spPr>
        <p:txBody>
          <a:bodyPr lIns="91439" tIns="45719" rIns="91439" bIns="45719">
            <a:noAutofit/>
          </a:bodyPr>
          <a:lstStyle/>
          <a:p>
            <a:pPr/>
          </a:p>
        </p:txBody>
      </p:sp>
      <p:sp>
        <p:nvSpPr>
          <p:cNvPr id="126" name="Close-up of a wild plant growing between lava rocks"/>
          <p:cNvSpPr/>
          <p:nvPr>
            <p:ph type="pic" sz="quarter" idx="23"/>
          </p:nvPr>
        </p:nvSpPr>
        <p:spPr>
          <a:xfrm>
            <a:off x="15430500" y="1270000"/>
            <a:ext cx="8128000" cy="5410200"/>
          </a:xfrm>
          <a:prstGeom prst="rect">
            <a:avLst/>
          </a:prstGeom>
        </p:spPr>
        <p:txBody>
          <a:bodyPr lIns="91439" tIns="45719" rIns="91439" bIns="45719">
            <a:noAutofit/>
          </a:bodyPr>
          <a:lstStyle/>
          <a:p>
            <a:pPr/>
          </a:p>
        </p:txBody>
      </p:sp>
      <p:sp>
        <p:nvSpPr>
          <p:cNvPr id="12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spTree>
      <p:nvGrpSpPr>
        <p:cNvPr id="1" name=""/>
        <p:cNvGrpSpPr/>
        <p:nvPr/>
      </p:nvGrpSpPr>
      <p:grpSpPr>
        <a:xfrm>
          <a:off x="0" y="0"/>
          <a:ext cx="0" cy="0"/>
          <a:chOff x="0" y="0"/>
          <a:chExt cx="0" cy="0"/>
        </a:xfrm>
      </p:grpSpPr>
      <p:sp>
        <p:nvSpPr>
          <p:cNvPr id="134" name="waterfall surrounded by a green rocky landscape"/>
          <p:cNvSpPr/>
          <p:nvPr>
            <p:ph type="pic" idx="21"/>
          </p:nvPr>
        </p:nvSpPr>
        <p:spPr>
          <a:xfrm>
            <a:off x="-1511300" y="-3721100"/>
            <a:ext cx="28511500" cy="19030242"/>
          </a:xfrm>
          <a:prstGeom prst="rect">
            <a:avLst/>
          </a:prstGeom>
        </p:spPr>
        <p:txBody>
          <a:bodyPr lIns="91439" tIns="45719" rIns="91439" bIns="45719">
            <a:noAutofit/>
          </a:bodyPr>
          <a:lstStyle/>
          <a:p>
            <a:pPr/>
          </a:p>
        </p:txBody>
      </p:sp>
      <p:sp>
        <p:nvSpPr>
          <p:cNvPr id="13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4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p:spTree>
      <p:nvGrpSpPr>
        <p:cNvPr id="1" name=""/>
        <p:cNvGrpSpPr/>
        <p:nvPr/>
      </p:nvGrpSpPr>
      <p:grpSpPr>
        <a:xfrm>
          <a:off x="0" y="0"/>
          <a:ext cx="0" cy="0"/>
          <a:chOff x="0" y="0"/>
          <a:chExt cx="0" cy="0"/>
        </a:xfrm>
      </p:grpSpPr>
      <p:sp>
        <p:nvSpPr>
          <p:cNvPr id="21" name="Green, hilly landscape"/>
          <p:cNvSpPr/>
          <p:nvPr>
            <p:ph type="pic" idx="21"/>
          </p:nvPr>
        </p:nvSpPr>
        <p:spPr>
          <a:xfrm>
            <a:off x="-431800" y="-4038600"/>
            <a:ext cx="29464000" cy="18034000"/>
          </a:xfrm>
          <a:prstGeom prst="rect">
            <a:avLst/>
          </a:prstGeom>
        </p:spPr>
        <p:txBody>
          <a:bodyPr lIns="91439" tIns="45719" rIns="91439" bIns="45719">
            <a:noAutofit/>
          </a:bodyPr>
          <a:lstStyle/>
          <a:p>
            <a:pPr/>
          </a:p>
        </p:txBody>
      </p:sp>
      <p:sp>
        <p:nvSpPr>
          <p:cNvPr id="22" name="Presentation Title"/>
          <p:cNvSpPr txBox="1"/>
          <p:nvPr>
            <p:ph type="title" hasCustomPrompt="1"/>
          </p:nvPr>
        </p:nvSpPr>
        <p:spPr>
          <a:xfrm>
            <a:off x="1206500" y="7124700"/>
            <a:ext cx="21971000" cy="4648200"/>
          </a:xfrm>
          <a:prstGeom prst="rect">
            <a:avLst/>
          </a:prstGeom>
        </p:spPr>
        <p:txBody>
          <a:bodyPr anchor="b"/>
          <a:lstStyle>
            <a:lvl1pPr>
              <a:defRPr spc="-232" sz="11600"/>
            </a:lvl1pPr>
          </a:lstStyle>
          <a:p>
            <a:pPr/>
            <a:r>
              <a:t>Presentation Title</a:t>
            </a:r>
          </a:p>
        </p:txBody>
      </p:sp>
      <p:sp>
        <p:nvSpPr>
          <p:cNvPr id="23" name="Author and Date"/>
          <p:cNvSpPr txBox="1"/>
          <p:nvPr>
            <p:ph type="body" sz="quarter" idx="22" hasCustomPrompt="1"/>
          </p:nvPr>
        </p:nvSpPr>
        <p:spPr>
          <a:xfrm>
            <a:off x="1207690" y="1106137"/>
            <a:ext cx="21968621" cy="636979"/>
          </a:xfrm>
          <a:prstGeom prst="rect">
            <a:avLst/>
          </a:prstGeom>
        </p:spPr>
        <p:txBody>
          <a:bodyPr lIns="45719" tIns="45719" rIns="45719" bIns="45719"/>
          <a:lstStyle>
            <a:lvl1pPr marL="0" indent="0" defTabSz="825500">
              <a:buSzTx/>
              <a:buNone/>
              <a:defRPr b="1" sz="3600"/>
            </a:lvl1pPr>
          </a:lstStyle>
          <a:p>
            <a:pPr/>
            <a:r>
              <a:t>Author and Date</a:t>
            </a:r>
          </a:p>
        </p:txBody>
      </p:sp>
      <p:sp>
        <p:nvSpPr>
          <p:cNvPr id="24" name="Body Level One…"/>
          <p:cNvSpPr txBox="1"/>
          <p:nvPr>
            <p:ph type="body" sz="quarter" idx="1" hasCustomPrompt="1"/>
          </p:nvPr>
        </p:nvSpPr>
        <p:spPr>
          <a:xfrm>
            <a:off x="1206500" y="11609910"/>
            <a:ext cx="21971000" cy="1144688"/>
          </a:xfrm>
          <a:prstGeom prst="rect">
            <a:avLst/>
          </a:prstGeom>
        </p:spPr>
        <p:txBody>
          <a:bodyPr/>
          <a:lstStyle>
            <a:lvl1pPr marL="0" indent="0" defTabSz="825500">
              <a:buSzTx/>
              <a:buNone/>
              <a:defRPr b="1" sz="5500"/>
            </a:lvl1pPr>
            <a:lvl2pPr marL="0" indent="457200" defTabSz="825500">
              <a:buSzTx/>
              <a:buNone/>
              <a:defRPr b="1" sz="5500"/>
            </a:lvl2pPr>
            <a:lvl3pPr marL="0" indent="914400" defTabSz="825500">
              <a:buSzTx/>
              <a:buNone/>
              <a:defRPr b="1" sz="5500"/>
            </a:lvl3pPr>
            <a:lvl4pPr marL="0" indent="1371600" defTabSz="825500">
              <a:buSzTx/>
              <a:buNone/>
              <a:defRPr b="1" sz="5500"/>
            </a:lvl4pPr>
            <a:lvl5pPr marL="0" indent="1828800" defTabSz="825500">
              <a:buSzTx/>
              <a:buNone/>
              <a:defRPr b="1" sz="5500"/>
            </a:lvl5pPr>
          </a:lstStyle>
          <a:p>
            <a:pPr/>
            <a:r>
              <a:t>Presentation Subtitle </a:t>
            </a:r>
          </a:p>
          <a:p>
            <a:pPr lvl="1"/>
            <a:r>
              <a:t/>
            </a:r>
          </a:p>
          <a:p>
            <a:pPr lvl="2"/>
            <a:r>
              <a:t/>
            </a:r>
          </a:p>
          <a:p>
            <a:pPr lvl="3"/>
            <a:r>
              <a:t/>
            </a:r>
          </a:p>
          <a:p>
            <a:pPr lvl="4"/>
            <a:r>
              <a:t/>
            </a:r>
          </a:p>
        </p:txBody>
      </p:sp>
      <p:sp>
        <p:nvSpPr>
          <p:cNvPr id="2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Alt">
    <p:spTree>
      <p:nvGrpSpPr>
        <p:cNvPr id="1" name=""/>
        <p:cNvGrpSpPr/>
        <p:nvPr/>
      </p:nvGrpSpPr>
      <p:grpSpPr>
        <a:xfrm>
          <a:off x="0" y="0"/>
          <a:ext cx="0" cy="0"/>
          <a:chOff x="0" y="0"/>
          <a:chExt cx="0" cy="0"/>
        </a:xfrm>
      </p:grpSpPr>
      <p:sp>
        <p:nvSpPr>
          <p:cNvPr id="32" name="Slide Title"/>
          <p:cNvSpPr txBox="1"/>
          <p:nvPr>
            <p:ph type="title" hasCustomPrompt="1"/>
          </p:nvPr>
        </p:nvSpPr>
        <p:spPr>
          <a:xfrm>
            <a:off x="1206500" y="1270000"/>
            <a:ext cx="9779000" cy="5882273"/>
          </a:xfrm>
          <a:prstGeom prst="rect">
            <a:avLst/>
          </a:prstGeom>
        </p:spPr>
        <p:txBody>
          <a:bodyPr anchor="b"/>
          <a:lstStyle/>
          <a:p>
            <a:pPr/>
            <a:r>
              <a:t>Slide Title</a:t>
            </a:r>
          </a:p>
        </p:txBody>
      </p:sp>
      <p:sp>
        <p:nvSpPr>
          <p:cNvPr id="33" name="Body Level One…"/>
          <p:cNvSpPr txBox="1"/>
          <p:nvPr>
            <p:ph type="body" sz="quarter" idx="1" hasCustomPrompt="1"/>
          </p:nvPr>
        </p:nvSpPr>
        <p:spPr>
          <a:xfrm>
            <a:off x="1206500" y="7060576"/>
            <a:ext cx="9779000" cy="5382403"/>
          </a:xfrm>
          <a:prstGeom prst="rect">
            <a:avLst/>
          </a:prstGeom>
        </p:spPr>
        <p:txBody>
          <a:bodyPr/>
          <a:lstStyle>
            <a:lvl1pPr marL="0" indent="0" defTabSz="825500">
              <a:buSzTx/>
              <a:buNone/>
              <a:defRPr b="1" sz="5500"/>
            </a:lvl1pPr>
            <a:lvl2pPr marL="0" indent="457200" defTabSz="825500">
              <a:buSzTx/>
              <a:buNone/>
              <a:defRPr b="1" sz="5500"/>
            </a:lvl2pPr>
            <a:lvl3pPr marL="0" indent="914400" defTabSz="825500">
              <a:buSzTx/>
              <a:buNone/>
              <a:defRPr b="1" sz="5500"/>
            </a:lvl3pPr>
            <a:lvl4pPr marL="0" indent="1371600" defTabSz="825500">
              <a:buSzTx/>
              <a:buNone/>
              <a:defRPr b="1" sz="5500"/>
            </a:lvl4pPr>
            <a:lvl5pPr marL="0" indent="1828800" defTabSz="825500">
              <a:buSzTx/>
              <a:buNone/>
              <a:defRPr b="1" sz="5500"/>
            </a:lvl5pPr>
          </a:lstStyle>
          <a:p>
            <a:pPr/>
            <a:r>
              <a:t>Slide Subtitle</a:t>
            </a:r>
          </a:p>
          <a:p>
            <a:pPr lvl="1"/>
            <a:r>
              <a:t/>
            </a:r>
          </a:p>
          <a:p>
            <a:pPr lvl="2"/>
            <a:r>
              <a:t/>
            </a:r>
          </a:p>
          <a:p>
            <a:pPr lvl="3"/>
            <a:r>
              <a:t/>
            </a:r>
          </a:p>
          <a:p>
            <a:pPr lvl="4"/>
            <a:r>
              <a:t/>
            </a:r>
          </a:p>
        </p:txBody>
      </p:sp>
      <p:sp>
        <p:nvSpPr>
          <p:cNvPr id="34" name="Moss-covered rocks"/>
          <p:cNvSpPr/>
          <p:nvPr>
            <p:ph type="pic" sz="half" idx="21"/>
          </p:nvPr>
        </p:nvSpPr>
        <p:spPr>
          <a:xfrm>
            <a:off x="12052303" y="1270000"/>
            <a:ext cx="11188406" cy="11209889"/>
          </a:xfrm>
          <a:prstGeom prst="rect">
            <a:avLst/>
          </a:prstGeom>
        </p:spPr>
        <p:txBody>
          <a:bodyPr lIns="91439" tIns="45719" rIns="91439" bIns="45719">
            <a:noAutofit/>
          </a:bodyPr>
          <a:lstStyle/>
          <a:p>
            <a:pPr/>
          </a:p>
        </p:txBody>
      </p:sp>
      <p:sp>
        <p:nvSpPr>
          <p:cNvPr id="35" name="Slide Number"/>
          <p:cNvSpPr txBox="1"/>
          <p:nvPr>
            <p:ph type="sldNum" sz="quarter" idx="2"/>
          </p:nvPr>
        </p:nvSpPr>
        <p:spPr>
          <a:xfrm>
            <a:off x="12001499" y="13085233"/>
            <a:ext cx="368505" cy="3746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42" name="Slide Title"/>
          <p:cNvSpPr txBox="1"/>
          <p:nvPr>
            <p:ph type="title" hasCustomPrompt="1"/>
          </p:nvPr>
        </p:nvSpPr>
        <p:spPr>
          <a:prstGeom prst="rect">
            <a:avLst/>
          </a:prstGeom>
        </p:spPr>
        <p:txBody>
          <a:bodyPr/>
          <a:lstStyle/>
          <a:p>
            <a:pPr/>
            <a:r>
              <a:t>Slide Title</a:t>
            </a:r>
          </a:p>
        </p:txBody>
      </p:sp>
      <p:sp>
        <p:nvSpPr>
          <p:cNvPr id="43" name="Slide Subtitle"/>
          <p:cNvSpPr txBox="1"/>
          <p:nvPr>
            <p:ph type="body" sz="quarter" idx="21" hasCustomPrompt="1"/>
          </p:nvPr>
        </p:nvSpPr>
        <p:spPr>
          <a:xfrm>
            <a:off x="1206500" y="2245962"/>
            <a:ext cx="21971000" cy="934780"/>
          </a:xfrm>
          <a:prstGeom prst="rect">
            <a:avLst/>
          </a:prstGeom>
        </p:spPr>
        <p:txBody>
          <a:bodyPr lIns="45719" tIns="45719" rIns="45719" bIns="45719"/>
          <a:lstStyle>
            <a:lvl1pPr marL="0" indent="0" defTabSz="825500">
              <a:buSzTx/>
              <a:buNone/>
              <a:defRPr b="1" sz="5500"/>
            </a:lvl1pPr>
          </a:lstStyle>
          <a:p>
            <a:pPr/>
            <a:r>
              <a:t>Slide Subtitle</a:t>
            </a:r>
          </a:p>
        </p:txBody>
      </p:sp>
      <p:sp>
        <p:nvSpPr>
          <p:cNvPr id="44" name="Body Level One…"/>
          <p:cNvSpPr txBox="1"/>
          <p:nvPr>
            <p:ph type="body" idx="1" hasCustomPrompt="1"/>
          </p:nvPr>
        </p:nvSpPr>
        <p:spPr>
          <a:prstGeom prst="rect">
            <a:avLst/>
          </a:prstGeom>
        </p:spPr>
        <p:txBody>
          <a:bodyPr/>
          <a:lstStyle/>
          <a:p>
            <a:pPr/>
            <a:r>
              <a:t>Slide bullet text</a:t>
            </a:r>
          </a:p>
          <a:p>
            <a:pPr lvl="1"/>
            <a:r>
              <a:t/>
            </a:r>
          </a:p>
          <a:p>
            <a:pPr lvl="2"/>
            <a:r>
              <a:t/>
            </a:r>
          </a:p>
          <a:p>
            <a:pPr lvl="3"/>
            <a:r>
              <a:t/>
            </a:r>
          </a:p>
          <a:p>
            <a:pPr lvl="4"/>
            <a:r>
              <a:t/>
            </a:r>
          </a:p>
        </p:txBody>
      </p:sp>
      <p:sp>
        <p:nvSpPr>
          <p:cNvPr id="4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52" name="Body Level One…"/>
          <p:cNvSpPr txBox="1"/>
          <p:nvPr>
            <p:ph type="body" idx="1" hasCustomPrompt="1"/>
          </p:nvPr>
        </p:nvSpPr>
        <p:spPr>
          <a:prstGeom prst="rect">
            <a:avLst/>
          </a:prstGeom>
        </p:spPr>
        <p:txBody>
          <a:bodyPr numCol="2" spcCol="1098550"/>
          <a:lstStyle/>
          <a:p>
            <a:pPr/>
            <a:r>
              <a:t>Slide bullet text</a:t>
            </a:r>
          </a:p>
          <a:p>
            <a:pPr lvl="1"/>
            <a:r>
              <a:t/>
            </a:r>
          </a:p>
          <a:p>
            <a:pPr lvl="2"/>
            <a:r>
              <a:t/>
            </a:r>
          </a:p>
          <a:p>
            <a:pPr lvl="3"/>
            <a:r>
              <a:t/>
            </a:r>
          </a:p>
          <a:p>
            <a:pPr lvl="4"/>
            <a:r>
              <a:t/>
            </a:r>
          </a:p>
        </p:txBody>
      </p:sp>
      <p:sp>
        <p:nvSpPr>
          <p:cNvPr id="5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spTree>
      <p:nvGrpSpPr>
        <p:cNvPr id="1" name=""/>
        <p:cNvGrpSpPr/>
        <p:nvPr/>
      </p:nvGrpSpPr>
      <p:grpSpPr>
        <a:xfrm>
          <a:off x="0" y="0"/>
          <a:ext cx="0" cy="0"/>
          <a:chOff x="0" y="0"/>
          <a:chExt cx="0" cy="0"/>
        </a:xfrm>
      </p:grpSpPr>
      <p:sp>
        <p:nvSpPr>
          <p:cNvPr id="60" name="Slide Title"/>
          <p:cNvSpPr txBox="1"/>
          <p:nvPr>
            <p:ph type="title" hasCustomPrompt="1"/>
          </p:nvPr>
        </p:nvSpPr>
        <p:spPr>
          <a:xfrm>
            <a:off x="1206500" y="952500"/>
            <a:ext cx="9779000" cy="1435100"/>
          </a:xfrm>
          <a:prstGeom prst="rect">
            <a:avLst/>
          </a:prstGeom>
        </p:spPr>
        <p:txBody>
          <a:bodyPr/>
          <a:lstStyle/>
          <a:p>
            <a:pPr/>
            <a:r>
              <a:t>Slide Title</a:t>
            </a:r>
          </a:p>
        </p:txBody>
      </p:sp>
      <p:sp>
        <p:nvSpPr>
          <p:cNvPr id="61" name="Slide Subtitle"/>
          <p:cNvSpPr txBox="1"/>
          <p:nvPr>
            <p:ph type="body" sz="quarter" idx="21" hasCustomPrompt="1"/>
          </p:nvPr>
        </p:nvSpPr>
        <p:spPr>
          <a:xfrm>
            <a:off x="1206500" y="2245962"/>
            <a:ext cx="9779000" cy="934780"/>
          </a:xfrm>
          <a:prstGeom prst="rect">
            <a:avLst/>
          </a:prstGeom>
        </p:spPr>
        <p:txBody>
          <a:bodyPr lIns="45719" tIns="45719" rIns="45719" bIns="45719"/>
          <a:lstStyle>
            <a:lvl1pPr marL="0" indent="0" defTabSz="825500">
              <a:buSzTx/>
              <a:buNone/>
              <a:defRPr b="1" sz="5500"/>
            </a:lvl1pPr>
          </a:lstStyle>
          <a:p>
            <a:pPr/>
            <a:r>
              <a:t>Slide Subtitle</a:t>
            </a:r>
          </a:p>
        </p:txBody>
      </p:sp>
      <p:sp>
        <p:nvSpPr>
          <p:cNvPr id="62" name="Body Level One…"/>
          <p:cNvSpPr txBox="1"/>
          <p:nvPr>
            <p:ph type="body" sz="half" idx="1" hasCustomPrompt="1"/>
          </p:nvPr>
        </p:nvSpPr>
        <p:spPr>
          <a:xfrm>
            <a:off x="1206500" y="4248504"/>
            <a:ext cx="9779000" cy="8256012"/>
          </a:xfrm>
          <a:prstGeom prst="rect">
            <a:avLst/>
          </a:prstGeom>
        </p:spPr>
        <p:txBody>
          <a:bodyPr/>
          <a:lstStyle/>
          <a:p>
            <a:pPr/>
            <a:r>
              <a:t>Slide bullet text</a:t>
            </a:r>
          </a:p>
          <a:p>
            <a:pPr lvl="1"/>
            <a:r>
              <a:t/>
            </a:r>
          </a:p>
          <a:p>
            <a:pPr lvl="2"/>
            <a:r>
              <a:t/>
            </a:r>
          </a:p>
          <a:p>
            <a:pPr lvl="3"/>
            <a:r>
              <a:t/>
            </a:r>
          </a:p>
          <a:p>
            <a:pPr lvl="4"/>
            <a:r>
              <a:t/>
            </a:r>
          </a:p>
        </p:txBody>
      </p:sp>
      <p:sp>
        <p:nvSpPr>
          <p:cNvPr id="63" name="Large rock formation under dark clouds with a dirt road in the foreground"/>
          <p:cNvSpPr/>
          <p:nvPr>
            <p:ph type="pic" idx="22"/>
          </p:nvPr>
        </p:nvSpPr>
        <p:spPr>
          <a:xfrm>
            <a:off x="6380200" y="1263848"/>
            <a:ext cx="22529801" cy="11193471"/>
          </a:xfrm>
          <a:prstGeom prst="rect">
            <a:avLst/>
          </a:prstGeom>
        </p:spPr>
        <p:txBody>
          <a:bodyPr lIns="91439" tIns="45719" rIns="91439" bIns="45719">
            <a:noAutofit/>
          </a:bodyPr>
          <a:lstStyle/>
          <a:p>
            <a:pPr/>
          </a:p>
        </p:txBody>
      </p:sp>
      <p:sp>
        <p:nvSpPr>
          <p:cNvPr id="6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p:spTree>
      <p:nvGrpSpPr>
        <p:cNvPr id="1" name=""/>
        <p:cNvGrpSpPr/>
        <p:nvPr/>
      </p:nvGrpSpPr>
      <p:grpSpPr>
        <a:xfrm>
          <a:off x="0" y="0"/>
          <a:ext cx="0" cy="0"/>
          <a:chOff x="0" y="0"/>
          <a:chExt cx="0" cy="0"/>
        </a:xfrm>
      </p:grpSpPr>
      <p:sp>
        <p:nvSpPr>
          <p:cNvPr id="71" name="Section Title"/>
          <p:cNvSpPr txBox="1"/>
          <p:nvPr>
            <p:ph type="title" hasCustomPrompt="1"/>
          </p:nvPr>
        </p:nvSpPr>
        <p:spPr>
          <a:xfrm>
            <a:off x="1206496" y="4533900"/>
            <a:ext cx="21971004" cy="4648200"/>
          </a:xfrm>
          <a:prstGeom prst="rect">
            <a:avLst/>
          </a:prstGeom>
        </p:spPr>
        <p:txBody>
          <a:bodyPr anchor="ctr"/>
          <a:lstStyle>
            <a:lvl1pPr>
              <a:defRPr b="0" spc="-232" sz="11600">
                <a:latin typeface="Helvetica Neue Medium"/>
                <a:ea typeface="Helvetica Neue Medium"/>
                <a:cs typeface="Helvetica Neue Medium"/>
                <a:sym typeface="Helvetica Neue Medium"/>
              </a:defRPr>
            </a:lvl1pPr>
          </a:lstStyle>
          <a:p>
            <a:pPr/>
            <a:r>
              <a:t>Section Title</a:t>
            </a:r>
          </a:p>
        </p:txBody>
      </p:sp>
      <p:sp>
        <p:nvSpPr>
          <p:cNvPr id="72" name="Slide Number"/>
          <p:cNvSpPr txBox="1"/>
          <p:nvPr>
            <p:ph type="sldNum" sz="quarter" idx="2"/>
          </p:nvPr>
        </p:nvSpPr>
        <p:spPr>
          <a:xfrm>
            <a:off x="12001499" y="13085233"/>
            <a:ext cx="368505" cy="3746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spTree>
      <p:nvGrpSpPr>
        <p:cNvPr id="1" name=""/>
        <p:cNvGrpSpPr/>
        <p:nvPr/>
      </p:nvGrpSpPr>
      <p:grpSpPr>
        <a:xfrm>
          <a:off x="0" y="0"/>
          <a:ext cx="0" cy="0"/>
          <a:chOff x="0" y="0"/>
          <a:chExt cx="0" cy="0"/>
        </a:xfrm>
      </p:grpSpPr>
      <p:sp>
        <p:nvSpPr>
          <p:cNvPr id="79" name="Slide Title"/>
          <p:cNvSpPr txBox="1"/>
          <p:nvPr>
            <p:ph type="title" hasCustomPrompt="1"/>
          </p:nvPr>
        </p:nvSpPr>
        <p:spPr>
          <a:xfrm>
            <a:off x="1206500" y="952500"/>
            <a:ext cx="21971000" cy="1434949"/>
          </a:xfrm>
          <a:prstGeom prst="rect">
            <a:avLst/>
          </a:prstGeom>
        </p:spPr>
        <p:txBody>
          <a:bodyPr/>
          <a:lstStyle/>
          <a:p>
            <a:pPr/>
            <a:r>
              <a:t>Slide Title</a:t>
            </a:r>
          </a:p>
        </p:txBody>
      </p:sp>
      <p:sp>
        <p:nvSpPr>
          <p:cNvPr id="80" name="Slide Subtitle"/>
          <p:cNvSpPr txBox="1"/>
          <p:nvPr>
            <p:ph type="body" sz="quarter" idx="21" hasCustomPrompt="1"/>
          </p:nvPr>
        </p:nvSpPr>
        <p:spPr>
          <a:xfrm>
            <a:off x="1206500" y="2245962"/>
            <a:ext cx="21971000" cy="934780"/>
          </a:xfrm>
          <a:prstGeom prst="rect">
            <a:avLst/>
          </a:prstGeom>
        </p:spPr>
        <p:txBody>
          <a:bodyPr lIns="45719" tIns="45719" rIns="45719" bIns="45719"/>
          <a:lstStyle>
            <a:lvl1pPr marL="0" indent="0" defTabSz="825500">
              <a:buSzTx/>
              <a:buNone/>
              <a:defRPr b="1" sz="5500"/>
            </a:lvl1pPr>
          </a:lstStyle>
          <a:p>
            <a:pPr/>
            <a:r>
              <a:t>Slide Subtitle</a:t>
            </a:r>
          </a:p>
        </p:txBody>
      </p:sp>
      <p:sp>
        <p:nvSpPr>
          <p:cNvPr id="8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Agenda">
    <p:spTree>
      <p:nvGrpSpPr>
        <p:cNvPr id="1" name=""/>
        <p:cNvGrpSpPr/>
        <p:nvPr/>
      </p:nvGrpSpPr>
      <p:grpSpPr>
        <a:xfrm>
          <a:off x="0" y="0"/>
          <a:ext cx="0" cy="0"/>
          <a:chOff x="0" y="0"/>
          <a:chExt cx="0" cy="0"/>
        </a:xfrm>
      </p:grpSpPr>
      <p:sp>
        <p:nvSpPr>
          <p:cNvPr id="88" name="Agenda Title"/>
          <p:cNvSpPr txBox="1"/>
          <p:nvPr>
            <p:ph type="title" hasCustomPrompt="1"/>
          </p:nvPr>
        </p:nvSpPr>
        <p:spPr>
          <a:xfrm>
            <a:off x="1206500" y="952500"/>
            <a:ext cx="21971000" cy="1435100"/>
          </a:xfrm>
          <a:prstGeom prst="rect">
            <a:avLst/>
          </a:prstGeom>
        </p:spPr>
        <p:txBody>
          <a:bodyPr/>
          <a:lstStyle/>
          <a:p>
            <a:pPr/>
            <a:r>
              <a:t>Agenda Title</a:t>
            </a:r>
          </a:p>
        </p:txBody>
      </p:sp>
      <p:sp>
        <p:nvSpPr>
          <p:cNvPr id="89" name="Agenda Subtitle"/>
          <p:cNvSpPr txBox="1"/>
          <p:nvPr>
            <p:ph type="body" sz="quarter" idx="21" hasCustomPrompt="1"/>
          </p:nvPr>
        </p:nvSpPr>
        <p:spPr>
          <a:xfrm>
            <a:off x="1206500" y="2245962"/>
            <a:ext cx="21971000" cy="934780"/>
          </a:xfrm>
          <a:prstGeom prst="rect">
            <a:avLst/>
          </a:prstGeom>
        </p:spPr>
        <p:txBody>
          <a:bodyPr lIns="45719" tIns="45719" rIns="45719" bIns="45719"/>
          <a:lstStyle>
            <a:lvl1pPr marL="0" indent="0" defTabSz="825500">
              <a:buSzTx/>
              <a:buNone/>
              <a:defRPr b="1" sz="5500"/>
            </a:lvl1pPr>
          </a:lstStyle>
          <a:p>
            <a:pPr/>
            <a:r>
              <a:t>Agenda Subtitle</a:t>
            </a:r>
          </a:p>
        </p:txBody>
      </p:sp>
      <p:sp>
        <p:nvSpPr>
          <p:cNvPr id="90" name="Body Level One…"/>
          <p:cNvSpPr txBox="1"/>
          <p:nvPr>
            <p:ph type="body" idx="1" hasCustomPrompt="1"/>
          </p:nvPr>
        </p:nvSpPr>
        <p:spPr>
          <a:prstGeom prst="rect">
            <a:avLst/>
          </a:prstGeom>
        </p:spPr>
        <p:txBody>
          <a:bodyPr/>
          <a:lstStyle>
            <a:lvl1pPr marL="0" indent="0" defTabSz="825500">
              <a:spcBef>
                <a:spcPts val="1800"/>
              </a:spcBef>
              <a:buSzTx/>
              <a:buNone/>
              <a:defRPr spc="-55" sz="5500"/>
            </a:lvl1pPr>
            <a:lvl2pPr marL="0" indent="457200" defTabSz="825500">
              <a:spcBef>
                <a:spcPts val="1800"/>
              </a:spcBef>
              <a:buSzTx/>
              <a:buNone/>
              <a:defRPr spc="-55" sz="5500"/>
            </a:lvl2pPr>
            <a:lvl3pPr marL="0" indent="914400" defTabSz="825500">
              <a:spcBef>
                <a:spcPts val="1800"/>
              </a:spcBef>
              <a:buSzTx/>
              <a:buNone/>
              <a:defRPr spc="-55" sz="5500"/>
            </a:lvl3pPr>
            <a:lvl4pPr marL="0" indent="1371600" defTabSz="825500">
              <a:spcBef>
                <a:spcPts val="1800"/>
              </a:spcBef>
              <a:buSzTx/>
              <a:buNone/>
              <a:defRPr spc="-55" sz="5500"/>
            </a:lvl4pPr>
            <a:lvl5pPr marL="0" indent="1828800" defTabSz="825500">
              <a:spcBef>
                <a:spcPts val="1800"/>
              </a:spcBef>
              <a:buSzTx/>
              <a:buNone/>
              <a:defRPr spc="-55" sz="5500"/>
            </a:lvl5pPr>
          </a:lstStyle>
          <a:p>
            <a:pPr/>
            <a:r>
              <a:t>Agenda Topics</a:t>
            </a:r>
          </a:p>
          <a:p>
            <a:pPr lvl="1"/>
            <a:r>
              <a:t/>
            </a:r>
          </a:p>
          <a:p>
            <a:pPr lvl="2"/>
            <a:r>
              <a:t/>
            </a:r>
          </a:p>
          <a:p>
            <a:pPr lvl="3"/>
            <a:r>
              <a:t/>
            </a:r>
          </a:p>
          <a:p>
            <a:pPr lvl="4"/>
            <a:r>
              <a:t/>
            </a:r>
          </a:p>
        </p:txBody>
      </p:sp>
      <p:sp>
        <p:nvSpPr>
          <p:cNvPr id="9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000000"/>
        </a:solidFill>
      </p:bgPr>
    </p:bg>
    <p:spTree>
      <p:nvGrpSpPr>
        <p:cNvPr id="1" name=""/>
        <p:cNvGrpSpPr/>
        <p:nvPr/>
      </p:nvGrpSpPr>
      <p:grpSpPr>
        <a:xfrm>
          <a:off x="0" y="0"/>
          <a:ext cx="0" cy="0"/>
          <a:chOff x="0" y="0"/>
          <a:chExt cx="0" cy="0"/>
        </a:xfrm>
      </p:grpSpPr>
      <p:sp>
        <p:nvSpPr>
          <p:cNvPr id="2" name="Slide Title"/>
          <p:cNvSpPr txBox="1"/>
          <p:nvPr>
            <p:ph type="title" hasCustomPrompt="1"/>
          </p:nvPr>
        </p:nvSpPr>
        <p:spPr>
          <a:xfrm>
            <a:off x="1206500" y="952500"/>
            <a:ext cx="21971000" cy="143316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Slide Title</a:t>
            </a:r>
          </a:p>
        </p:txBody>
      </p:sp>
      <p:sp>
        <p:nvSpPr>
          <p:cNvPr id="3" name="Body Level One…"/>
          <p:cNvSpPr txBox="1"/>
          <p:nvPr>
            <p:ph type="body" idx="1" hasCustomPrompt="1"/>
          </p:nvPr>
        </p:nvSpPr>
        <p:spPr>
          <a:xfrm>
            <a:off x="1206500" y="4248504"/>
            <a:ext cx="21971000" cy="825601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Slide bullet text</a:t>
            </a:r>
          </a:p>
          <a:p>
            <a:pPr lvl="1"/>
            <a:r>
              <a:t/>
            </a:r>
          </a:p>
          <a:p>
            <a:pPr lvl="2"/>
            <a:r>
              <a:t/>
            </a:r>
          </a:p>
          <a:p>
            <a:pPr lvl="3"/>
            <a:r>
              <a:t/>
            </a:r>
          </a:p>
          <a:p>
            <a:pPr lvl="4"/>
            <a:r>
              <a:t/>
            </a:r>
          </a:p>
        </p:txBody>
      </p:sp>
      <p:sp>
        <p:nvSpPr>
          <p:cNvPr id="4" name="Slide Number"/>
          <p:cNvSpPr txBox="1"/>
          <p:nvPr>
            <p:ph type="sldNum" sz="quarter" idx="2"/>
          </p:nvPr>
        </p:nvSpPr>
        <p:spPr>
          <a:xfrm>
            <a:off x="12001499" y="13080999"/>
            <a:ext cx="368505" cy="374600"/>
          </a:xfrm>
          <a:prstGeom prst="rect">
            <a:avLst/>
          </a:prstGeom>
          <a:ln w="12700">
            <a:miter lim="400000"/>
          </a:ln>
        </p:spPr>
        <p:txBody>
          <a:bodyPr wrap="none" lIns="50800" tIns="50800" rIns="50800" bIns="50800" anchor="b">
            <a:spAutoFit/>
          </a:bodyPr>
          <a:lstStyle>
            <a:lvl1pPr defTabSz="584200">
              <a:defRPr sz="1800"/>
            </a:lvl1pPr>
          </a:lstStyle>
          <a:p>
            <a:pPr/>
            <a:fld id="{86CB4B4D-7CA3-9044-876B-883B54F8677D}" type="slidenum"/>
          </a:p>
        </p:txBody>
      </p:sp>
    </p:spTree>
  </p:cSld>
  <p:clrMap bg1="dk1" tx1="lt1" bg2="dk2" tx2="lt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transition xmlns:p14="http://schemas.microsoft.com/office/powerpoint/2010/main" spd="med" advClick="1"/>
  <p:txStyles>
    <p:titleStyle>
      <a:lvl1pPr marL="0" marR="0" indent="0" algn="l" defTabSz="2438338" rtl="0" latinLnBrk="0">
        <a:lnSpc>
          <a:spcPct val="80000"/>
        </a:lnSpc>
        <a:spcBef>
          <a:spcPts val="0"/>
        </a:spcBef>
        <a:spcAft>
          <a:spcPts val="0"/>
        </a:spcAft>
        <a:buClrTx/>
        <a:buSzTx/>
        <a:buFontTx/>
        <a:buNone/>
        <a:tabLst/>
        <a:defRPr b="1" baseline="0" cap="none" i="0" spc="-170" strike="noStrike" sz="8500" u="none">
          <a:solidFill>
            <a:srgbClr val="FFFFFF"/>
          </a:solidFill>
          <a:uFillTx/>
          <a:latin typeface="+mn-lt"/>
          <a:ea typeface="+mn-ea"/>
          <a:cs typeface="+mn-cs"/>
          <a:sym typeface="Helvetica Neue"/>
        </a:defRPr>
      </a:lvl1pPr>
      <a:lvl2pPr marL="0" marR="0" indent="457200" algn="l" defTabSz="2438338" rtl="0" latinLnBrk="0">
        <a:lnSpc>
          <a:spcPct val="80000"/>
        </a:lnSpc>
        <a:spcBef>
          <a:spcPts val="0"/>
        </a:spcBef>
        <a:spcAft>
          <a:spcPts val="0"/>
        </a:spcAft>
        <a:buClrTx/>
        <a:buSzTx/>
        <a:buFontTx/>
        <a:buNone/>
        <a:tabLst/>
        <a:defRPr b="1" baseline="0" cap="none" i="0" spc="-170" strike="noStrike" sz="8500" u="none">
          <a:solidFill>
            <a:srgbClr val="FFFFFF"/>
          </a:solidFill>
          <a:uFillTx/>
          <a:latin typeface="+mn-lt"/>
          <a:ea typeface="+mn-ea"/>
          <a:cs typeface="+mn-cs"/>
          <a:sym typeface="Helvetica Neue"/>
        </a:defRPr>
      </a:lvl2pPr>
      <a:lvl3pPr marL="0" marR="0" indent="914400" algn="l" defTabSz="2438338" rtl="0" latinLnBrk="0">
        <a:lnSpc>
          <a:spcPct val="80000"/>
        </a:lnSpc>
        <a:spcBef>
          <a:spcPts val="0"/>
        </a:spcBef>
        <a:spcAft>
          <a:spcPts val="0"/>
        </a:spcAft>
        <a:buClrTx/>
        <a:buSzTx/>
        <a:buFontTx/>
        <a:buNone/>
        <a:tabLst/>
        <a:defRPr b="1" baseline="0" cap="none" i="0" spc="-170" strike="noStrike" sz="8500" u="none">
          <a:solidFill>
            <a:srgbClr val="FFFFFF"/>
          </a:solidFill>
          <a:uFillTx/>
          <a:latin typeface="+mn-lt"/>
          <a:ea typeface="+mn-ea"/>
          <a:cs typeface="+mn-cs"/>
          <a:sym typeface="Helvetica Neue"/>
        </a:defRPr>
      </a:lvl3pPr>
      <a:lvl4pPr marL="0" marR="0" indent="1371600" algn="l" defTabSz="2438338" rtl="0" latinLnBrk="0">
        <a:lnSpc>
          <a:spcPct val="80000"/>
        </a:lnSpc>
        <a:spcBef>
          <a:spcPts val="0"/>
        </a:spcBef>
        <a:spcAft>
          <a:spcPts val="0"/>
        </a:spcAft>
        <a:buClrTx/>
        <a:buSzTx/>
        <a:buFontTx/>
        <a:buNone/>
        <a:tabLst/>
        <a:defRPr b="1" baseline="0" cap="none" i="0" spc="-170" strike="noStrike" sz="8500" u="none">
          <a:solidFill>
            <a:srgbClr val="FFFFFF"/>
          </a:solidFill>
          <a:uFillTx/>
          <a:latin typeface="+mn-lt"/>
          <a:ea typeface="+mn-ea"/>
          <a:cs typeface="+mn-cs"/>
          <a:sym typeface="Helvetica Neue"/>
        </a:defRPr>
      </a:lvl4pPr>
      <a:lvl5pPr marL="0" marR="0" indent="1828800" algn="l" defTabSz="2438338" rtl="0" latinLnBrk="0">
        <a:lnSpc>
          <a:spcPct val="80000"/>
        </a:lnSpc>
        <a:spcBef>
          <a:spcPts val="0"/>
        </a:spcBef>
        <a:spcAft>
          <a:spcPts val="0"/>
        </a:spcAft>
        <a:buClrTx/>
        <a:buSzTx/>
        <a:buFontTx/>
        <a:buNone/>
        <a:tabLst/>
        <a:defRPr b="1" baseline="0" cap="none" i="0" spc="-170" strike="noStrike" sz="8500" u="none">
          <a:solidFill>
            <a:srgbClr val="FFFFFF"/>
          </a:solidFill>
          <a:uFillTx/>
          <a:latin typeface="+mn-lt"/>
          <a:ea typeface="+mn-ea"/>
          <a:cs typeface="+mn-cs"/>
          <a:sym typeface="Helvetica Neue"/>
        </a:defRPr>
      </a:lvl5pPr>
      <a:lvl6pPr marL="0" marR="0" indent="2286000" algn="l" defTabSz="2438338" rtl="0" latinLnBrk="0">
        <a:lnSpc>
          <a:spcPct val="80000"/>
        </a:lnSpc>
        <a:spcBef>
          <a:spcPts val="0"/>
        </a:spcBef>
        <a:spcAft>
          <a:spcPts val="0"/>
        </a:spcAft>
        <a:buClrTx/>
        <a:buSzTx/>
        <a:buFontTx/>
        <a:buNone/>
        <a:tabLst/>
        <a:defRPr b="1" baseline="0" cap="none" i="0" spc="-170" strike="noStrike" sz="8500" u="none">
          <a:solidFill>
            <a:srgbClr val="FFFFFF"/>
          </a:solidFill>
          <a:uFillTx/>
          <a:latin typeface="+mn-lt"/>
          <a:ea typeface="+mn-ea"/>
          <a:cs typeface="+mn-cs"/>
          <a:sym typeface="Helvetica Neue"/>
        </a:defRPr>
      </a:lvl6pPr>
      <a:lvl7pPr marL="0" marR="0" indent="2743200" algn="l" defTabSz="2438338" rtl="0" latinLnBrk="0">
        <a:lnSpc>
          <a:spcPct val="80000"/>
        </a:lnSpc>
        <a:spcBef>
          <a:spcPts val="0"/>
        </a:spcBef>
        <a:spcAft>
          <a:spcPts val="0"/>
        </a:spcAft>
        <a:buClrTx/>
        <a:buSzTx/>
        <a:buFontTx/>
        <a:buNone/>
        <a:tabLst/>
        <a:defRPr b="1" baseline="0" cap="none" i="0" spc="-170" strike="noStrike" sz="8500" u="none">
          <a:solidFill>
            <a:srgbClr val="FFFFFF"/>
          </a:solidFill>
          <a:uFillTx/>
          <a:latin typeface="+mn-lt"/>
          <a:ea typeface="+mn-ea"/>
          <a:cs typeface="+mn-cs"/>
          <a:sym typeface="Helvetica Neue"/>
        </a:defRPr>
      </a:lvl7pPr>
      <a:lvl8pPr marL="0" marR="0" indent="3200400" algn="l" defTabSz="2438338" rtl="0" latinLnBrk="0">
        <a:lnSpc>
          <a:spcPct val="80000"/>
        </a:lnSpc>
        <a:spcBef>
          <a:spcPts val="0"/>
        </a:spcBef>
        <a:spcAft>
          <a:spcPts val="0"/>
        </a:spcAft>
        <a:buClrTx/>
        <a:buSzTx/>
        <a:buFontTx/>
        <a:buNone/>
        <a:tabLst/>
        <a:defRPr b="1" baseline="0" cap="none" i="0" spc="-170" strike="noStrike" sz="8500" u="none">
          <a:solidFill>
            <a:srgbClr val="FFFFFF"/>
          </a:solidFill>
          <a:uFillTx/>
          <a:latin typeface="+mn-lt"/>
          <a:ea typeface="+mn-ea"/>
          <a:cs typeface="+mn-cs"/>
          <a:sym typeface="Helvetica Neue"/>
        </a:defRPr>
      </a:lvl8pPr>
      <a:lvl9pPr marL="0" marR="0" indent="3657600" algn="l" defTabSz="2438338" rtl="0" latinLnBrk="0">
        <a:lnSpc>
          <a:spcPct val="80000"/>
        </a:lnSpc>
        <a:spcBef>
          <a:spcPts val="0"/>
        </a:spcBef>
        <a:spcAft>
          <a:spcPts val="0"/>
        </a:spcAft>
        <a:buClrTx/>
        <a:buSzTx/>
        <a:buFontTx/>
        <a:buNone/>
        <a:tabLst/>
        <a:defRPr b="1" baseline="0" cap="none" i="0" spc="-170" strike="noStrike" sz="8500" u="none">
          <a:solidFill>
            <a:srgbClr val="FFFFFF"/>
          </a:solidFill>
          <a:uFillTx/>
          <a:latin typeface="+mn-lt"/>
          <a:ea typeface="+mn-ea"/>
          <a:cs typeface="+mn-cs"/>
          <a:sym typeface="Helvetica Neue"/>
        </a:defRPr>
      </a:lvl9pPr>
    </p:titleStyle>
    <p:bodyStyle>
      <a:lvl1pPr marL="228600" marR="0" indent="-228600" algn="l" defTabSz="2438338" rtl="0" latinLnBrk="0">
        <a:lnSpc>
          <a:spcPct val="100000"/>
        </a:lnSpc>
        <a:spcBef>
          <a:spcPts val="0"/>
        </a:spcBef>
        <a:spcAft>
          <a:spcPts val="0"/>
        </a:spcAft>
        <a:buClrTx/>
        <a:buSzPct val="123000"/>
        <a:buFontTx/>
        <a:buChar char="•"/>
        <a:tabLst/>
        <a:defRPr b="0" baseline="0" cap="none" i="0" spc="0" strike="noStrike" sz="1800" u="none">
          <a:solidFill>
            <a:srgbClr val="FFFFFF"/>
          </a:solidFill>
          <a:uFillTx/>
          <a:latin typeface="+mn-lt"/>
          <a:ea typeface="+mn-ea"/>
          <a:cs typeface="+mn-cs"/>
          <a:sym typeface="Helvetica Neue"/>
        </a:defRPr>
      </a:lvl1pPr>
      <a:lvl2pPr marL="838200" marR="0" indent="-228600" algn="l" defTabSz="2438338" rtl="0" latinLnBrk="0">
        <a:lnSpc>
          <a:spcPct val="100000"/>
        </a:lnSpc>
        <a:spcBef>
          <a:spcPts val="0"/>
        </a:spcBef>
        <a:spcAft>
          <a:spcPts val="0"/>
        </a:spcAft>
        <a:buClrTx/>
        <a:buSzPct val="123000"/>
        <a:buFontTx/>
        <a:buChar char="•"/>
        <a:tabLst/>
        <a:defRPr b="0" baseline="0" cap="none" i="0" spc="0" strike="noStrike" sz="1800" u="none">
          <a:solidFill>
            <a:srgbClr val="FFFFFF"/>
          </a:solidFill>
          <a:uFillTx/>
          <a:latin typeface="+mn-lt"/>
          <a:ea typeface="+mn-ea"/>
          <a:cs typeface="+mn-cs"/>
          <a:sym typeface="Helvetica Neue"/>
        </a:defRPr>
      </a:lvl2pPr>
      <a:lvl3pPr marL="1447800" marR="0" indent="-228600" algn="l" defTabSz="2438338" rtl="0" latinLnBrk="0">
        <a:lnSpc>
          <a:spcPct val="100000"/>
        </a:lnSpc>
        <a:spcBef>
          <a:spcPts val="0"/>
        </a:spcBef>
        <a:spcAft>
          <a:spcPts val="0"/>
        </a:spcAft>
        <a:buClrTx/>
        <a:buSzPct val="123000"/>
        <a:buFontTx/>
        <a:buChar char="•"/>
        <a:tabLst/>
        <a:defRPr b="0" baseline="0" cap="none" i="0" spc="0" strike="noStrike" sz="1800" u="none">
          <a:solidFill>
            <a:srgbClr val="FFFFFF"/>
          </a:solidFill>
          <a:uFillTx/>
          <a:latin typeface="+mn-lt"/>
          <a:ea typeface="+mn-ea"/>
          <a:cs typeface="+mn-cs"/>
          <a:sym typeface="Helvetica Neue"/>
        </a:defRPr>
      </a:lvl3pPr>
      <a:lvl4pPr marL="2057400" marR="0" indent="-228600" algn="l" defTabSz="2438338" rtl="0" latinLnBrk="0">
        <a:lnSpc>
          <a:spcPct val="100000"/>
        </a:lnSpc>
        <a:spcBef>
          <a:spcPts val="0"/>
        </a:spcBef>
        <a:spcAft>
          <a:spcPts val="0"/>
        </a:spcAft>
        <a:buClrTx/>
        <a:buSzPct val="123000"/>
        <a:buFontTx/>
        <a:buChar char="•"/>
        <a:tabLst/>
        <a:defRPr b="0" baseline="0" cap="none" i="0" spc="0" strike="noStrike" sz="1800" u="none">
          <a:solidFill>
            <a:srgbClr val="FFFFFF"/>
          </a:solidFill>
          <a:uFillTx/>
          <a:latin typeface="+mn-lt"/>
          <a:ea typeface="+mn-ea"/>
          <a:cs typeface="+mn-cs"/>
          <a:sym typeface="Helvetica Neue"/>
        </a:defRPr>
      </a:lvl4pPr>
      <a:lvl5pPr marL="2667000" marR="0" indent="-228600" algn="l" defTabSz="2438338" rtl="0" latinLnBrk="0">
        <a:lnSpc>
          <a:spcPct val="100000"/>
        </a:lnSpc>
        <a:spcBef>
          <a:spcPts val="0"/>
        </a:spcBef>
        <a:spcAft>
          <a:spcPts val="0"/>
        </a:spcAft>
        <a:buClrTx/>
        <a:buSzPct val="123000"/>
        <a:buFontTx/>
        <a:buChar char="•"/>
        <a:tabLst/>
        <a:defRPr b="0" baseline="0" cap="none" i="0" spc="0" strike="noStrike" sz="1800" u="none">
          <a:solidFill>
            <a:srgbClr val="FFFFFF"/>
          </a:solidFill>
          <a:uFillTx/>
          <a:latin typeface="+mn-lt"/>
          <a:ea typeface="+mn-ea"/>
          <a:cs typeface="+mn-cs"/>
          <a:sym typeface="Helvetica Neue"/>
        </a:defRPr>
      </a:lvl5pPr>
      <a:lvl6pPr marL="3276600" marR="0" indent="-228600" algn="l" defTabSz="2438338" rtl="0" latinLnBrk="0">
        <a:lnSpc>
          <a:spcPct val="100000"/>
        </a:lnSpc>
        <a:spcBef>
          <a:spcPts val="0"/>
        </a:spcBef>
        <a:spcAft>
          <a:spcPts val="0"/>
        </a:spcAft>
        <a:buClrTx/>
        <a:buSzPct val="123000"/>
        <a:buFontTx/>
        <a:buChar char="•"/>
        <a:tabLst/>
        <a:defRPr b="0" baseline="0" cap="none" i="0" spc="0" strike="noStrike" sz="1800" u="none">
          <a:solidFill>
            <a:srgbClr val="FFFFFF"/>
          </a:solidFill>
          <a:uFillTx/>
          <a:latin typeface="+mn-lt"/>
          <a:ea typeface="+mn-ea"/>
          <a:cs typeface="+mn-cs"/>
          <a:sym typeface="Helvetica Neue"/>
        </a:defRPr>
      </a:lvl6pPr>
      <a:lvl7pPr marL="3886200" marR="0" indent="-228600" algn="l" defTabSz="2438338" rtl="0" latinLnBrk="0">
        <a:lnSpc>
          <a:spcPct val="100000"/>
        </a:lnSpc>
        <a:spcBef>
          <a:spcPts val="0"/>
        </a:spcBef>
        <a:spcAft>
          <a:spcPts val="0"/>
        </a:spcAft>
        <a:buClrTx/>
        <a:buSzPct val="123000"/>
        <a:buFontTx/>
        <a:buChar char="•"/>
        <a:tabLst/>
        <a:defRPr b="0" baseline="0" cap="none" i="0" spc="0" strike="noStrike" sz="1800" u="none">
          <a:solidFill>
            <a:srgbClr val="FFFFFF"/>
          </a:solidFill>
          <a:uFillTx/>
          <a:latin typeface="+mn-lt"/>
          <a:ea typeface="+mn-ea"/>
          <a:cs typeface="+mn-cs"/>
          <a:sym typeface="Helvetica Neue"/>
        </a:defRPr>
      </a:lvl7pPr>
      <a:lvl8pPr marL="4495800" marR="0" indent="-228600" algn="l" defTabSz="2438338" rtl="0" latinLnBrk="0">
        <a:lnSpc>
          <a:spcPct val="100000"/>
        </a:lnSpc>
        <a:spcBef>
          <a:spcPts val="0"/>
        </a:spcBef>
        <a:spcAft>
          <a:spcPts val="0"/>
        </a:spcAft>
        <a:buClrTx/>
        <a:buSzPct val="123000"/>
        <a:buFontTx/>
        <a:buChar char="•"/>
        <a:tabLst/>
        <a:defRPr b="0" baseline="0" cap="none" i="0" spc="0" strike="noStrike" sz="1800" u="none">
          <a:solidFill>
            <a:srgbClr val="FFFFFF"/>
          </a:solidFill>
          <a:uFillTx/>
          <a:latin typeface="+mn-lt"/>
          <a:ea typeface="+mn-ea"/>
          <a:cs typeface="+mn-cs"/>
          <a:sym typeface="Helvetica Neue"/>
        </a:defRPr>
      </a:lvl8pPr>
      <a:lvl9pPr marL="5105400" marR="0" indent="-228600" algn="l" defTabSz="2438338" rtl="0" latinLnBrk="0">
        <a:lnSpc>
          <a:spcPct val="100000"/>
        </a:lnSpc>
        <a:spcBef>
          <a:spcPts val="0"/>
        </a:spcBef>
        <a:spcAft>
          <a:spcPts val="0"/>
        </a:spcAft>
        <a:buClrTx/>
        <a:buSzPct val="123000"/>
        <a:buFontTx/>
        <a:buChar char="•"/>
        <a:tabLst/>
        <a:defRPr b="0" baseline="0" cap="none" i="0" spc="0" strike="noStrike" sz="1800" u="none">
          <a:solidFill>
            <a:srgbClr val="FFFFFF"/>
          </a:solidFill>
          <a:uFillTx/>
          <a:latin typeface="+mn-lt"/>
          <a:ea typeface="+mn-ea"/>
          <a:cs typeface="+mn-cs"/>
          <a:sym typeface="Helvetica Neue"/>
        </a:defRPr>
      </a:lvl9pPr>
    </p:bodyStyle>
    <p:otherStyle>
      <a:lvl1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eg"/><Relationship Id="rId3" Type="http://schemas.openxmlformats.org/officeDocument/2006/relationships/image" Target="../media/image1.png"/></Relationships>

</file>

<file path=ppt/slides/_rels/slide10.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5.png"/><Relationship Id="rId3" Type="http://schemas.openxmlformats.org/officeDocument/2006/relationships/image" Target="../media/image16.png"/><Relationship Id="rId4" Type="http://schemas.openxmlformats.org/officeDocument/2006/relationships/image" Target="../media/image1.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7.png"/><Relationship Id="rId3" Type="http://schemas.openxmlformats.org/officeDocument/2006/relationships/image" Target="../media/image1.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 Id="rId3" Type="http://schemas.openxmlformats.org/officeDocument/2006/relationships/image" Target="../media/image4.jpeg"/><Relationship Id="rId4" Type="http://schemas.openxmlformats.org/officeDocument/2006/relationships/image" Target="../media/image18.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 Id="rId3" Type="http://schemas.openxmlformats.org/officeDocument/2006/relationships/image" Target="../media/image19.png"/><Relationship Id="rId4" Type="http://schemas.openxmlformats.org/officeDocument/2006/relationships/image" Target="../media/image20.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 Id="rId3" Type="http://schemas.openxmlformats.org/officeDocument/2006/relationships/image" Target="../media/image21.png"/><Relationship Id="rId4" Type="http://schemas.openxmlformats.org/officeDocument/2006/relationships/image" Target="../media/image22.png"/><Relationship Id="rId5" Type="http://schemas.openxmlformats.org/officeDocument/2006/relationships/image" Target="../media/image23.png"/><Relationship Id="rId6" Type="http://schemas.openxmlformats.org/officeDocument/2006/relationships/image" Target="../media/image24.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jpeg"/><Relationship Id="rId3" Type="http://schemas.openxmlformats.org/officeDocument/2006/relationships/image" Target="../media/image1.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6.jpeg"/><Relationship Id="rId3" Type="http://schemas.openxmlformats.org/officeDocument/2006/relationships/image" Target="../media/image1.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jpeg"/><Relationship Id="rId3" Type="http://schemas.openxmlformats.org/officeDocument/2006/relationships/image" Target="../media/image1.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5.png"/><Relationship Id="rId7" Type="http://schemas.openxmlformats.org/officeDocument/2006/relationships/image" Target="../media/image6.png"/><Relationship Id="rId8" Type="http://schemas.openxmlformats.org/officeDocument/2006/relationships/image" Target="../media/image3.jpeg"/><Relationship Id="rId9" Type="http://schemas.openxmlformats.org/officeDocument/2006/relationships/image" Target="../media/image7.png"/><Relationship Id="rId10" Type="http://schemas.openxmlformats.org/officeDocument/2006/relationships/image" Target="../media/image8.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9.png"/><Relationship Id="rId3" Type="http://schemas.openxmlformats.org/officeDocument/2006/relationships/image" Target="../media/image1.png"/><Relationship Id="rId4" Type="http://schemas.openxmlformats.org/officeDocument/2006/relationships/image" Target="../media/image10.png"/><Relationship Id="rId5" Type="http://schemas.openxmlformats.org/officeDocument/2006/relationships/image" Target="../media/image11.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2.png"/><Relationship Id="rId3" Type="http://schemas.openxmlformats.org/officeDocument/2006/relationships/image" Target="../media/image1.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3.png"/><Relationship Id="rId3" Type="http://schemas.openxmlformats.org/officeDocument/2006/relationships/image" Target="../media/image1.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4.png"/><Relationship Id="rId3" Type="http://schemas.openxmlformats.org/officeDocument/2006/relationships/image" Target="../media/image1.png"/><Relationship Id="rId4" Type="http://schemas.openxmlformats.org/officeDocument/2006/relationships/hyperlink" Target="https://en.wikipedia.org/wiki/Big_Tech" TargetMode="External"/></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51" name="Green, hilly landscape" descr="Green, hilly landscape"/>
          <p:cNvPicPr>
            <a:picLocks noChangeAspect="1"/>
          </p:cNvPicPr>
          <p:nvPr>
            <p:ph type="pic" idx="21"/>
          </p:nvPr>
        </p:nvPicPr>
        <p:blipFill>
          <a:blip r:embed="rId2">
            <a:extLst/>
          </a:blip>
          <a:srcRect l="1465" t="22394" r="15775" b="1549"/>
          <a:stretch>
            <a:fillRect/>
          </a:stretch>
        </p:blipFill>
        <p:spPr>
          <a:xfrm>
            <a:off x="0" y="0"/>
            <a:ext cx="24384000" cy="13716000"/>
          </a:xfrm>
          <a:prstGeom prst="rect">
            <a:avLst/>
          </a:prstGeom>
        </p:spPr>
      </p:pic>
      <p:sp>
        <p:nvSpPr>
          <p:cNvPr id="152" name="Rectangle"/>
          <p:cNvSpPr/>
          <p:nvPr/>
        </p:nvSpPr>
        <p:spPr>
          <a:xfrm>
            <a:off x="1009" y="-94746"/>
            <a:ext cx="24763929" cy="14009326"/>
          </a:xfrm>
          <a:prstGeom prst="rect">
            <a:avLst/>
          </a:prstGeom>
          <a:solidFill>
            <a:srgbClr val="000000">
              <a:alpha val="27759"/>
            </a:srgbClr>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sp>
        <p:nvSpPr>
          <p:cNvPr id="153" name="Final Project: Git"/>
          <p:cNvSpPr txBox="1"/>
          <p:nvPr>
            <p:ph type="title"/>
          </p:nvPr>
        </p:nvSpPr>
        <p:spPr>
          <a:xfrm>
            <a:off x="802523" y="6888414"/>
            <a:ext cx="21971001" cy="4648201"/>
          </a:xfrm>
          <a:prstGeom prst="rect">
            <a:avLst/>
          </a:prstGeom>
        </p:spPr>
        <p:txBody>
          <a:bodyPr/>
          <a:lstStyle/>
          <a:p>
            <a:pPr/>
            <a:r>
              <a:t>Final Project: </a:t>
            </a:r>
            <a:r>
              <a:rPr b="0"/>
              <a:t>Git</a:t>
            </a:r>
          </a:p>
        </p:txBody>
      </p:sp>
      <p:sp>
        <p:nvSpPr>
          <p:cNvPr id="154" name="Vincent Caldwell December 2nd, 2023"/>
          <p:cNvSpPr txBox="1"/>
          <p:nvPr>
            <p:ph type="body" idx="22"/>
          </p:nvPr>
        </p:nvSpPr>
        <p:spPr>
          <a:xfrm>
            <a:off x="840623" y="12436719"/>
            <a:ext cx="21968622" cy="636979"/>
          </a:xfrm>
          <a:prstGeom prst="rect">
            <a:avLst/>
          </a:prstGeom>
          <a:extLst>
            <a:ext uri="{C572A759-6A51-4108-AA02-DFA0A04FC94B}">
              <ma14:wrappingTextBoxFlag xmlns:ma14="http://schemas.microsoft.com/office/mac/drawingml/2011/main" val="1"/>
            </a:ext>
          </a:extLst>
        </p:spPr>
        <p:txBody>
          <a:bodyPr/>
          <a:lstStyle/>
          <a:p>
            <a:pPr/>
            <a:r>
              <a:t>Vincent Caldwell </a:t>
            </a:r>
            <a:r>
              <a:rPr b="0"/>
              <a:t>December 2nd, 2023</a:t>
            </a:r>
          </a:p>
        </p:txBody>
      </p:sp>
      <p:sp>
        <p:nvSpPr>
          <p:cNvPr id="155" name="Big Data Platforms"/>
          <p:cNvSpPr txBox="1"/>
          <p:nvPr>
            <p:ph type="body" sz="quarter" idx="1"/>
          </p:nvPr>
        </p:nvSpPr>
        <p:spPr>
          <a:xfrm>
            <a:off x="840623" y="11149872"/>
            <a:ext cx="21971001" cy="1144688"/>
          </a:xfrm>
          <a:prstGeom prst="rect">
            <a:avLst/>
          </a:prstGeom>
        </p:spPr>
        <p:txBody>
          <a:bodyPr/>
          <a:lstStyle/>
          <a:p>
            <a:pPr/>
            <a:r>
              <a:rPr b="0"/>
              <a:t>Big Data Platforms</a:t>
            </a:r>
            <a:r>
              <a:t> </a:t>
            </a:r>
          </a:p>
        </p:txBody>
      </p:sp>
      <p:pic>
        <p:nvPicPr>
          <p:cNvPr id="156" name="UChicago_logo.png" descr="UChicago_logo.png"/>
          <p:cNvPicPr>
            <a:picLocks noChangeAspect="1"/>
          </p:cNvPicPr>
          <p:nvPr/>
        </p:nvPicPr>
        <p:blipFill>
          <a:blip r:embed="rId3">
            <a:extLst/>
          </a:blip>
          <a:stretch>
            <a:fillRect/>
          </a:stretch>
        </p:blipFill>
        <p:spPr>
          <a:xfrm>
            <a:off x="838300" y="551186"/>
            <a:ext cx="8497484" cy="1755525"/>
          </a:xfrm>
          <a:prstGeom prst="rect">
            <a:avLst/>
          </a:prstGeom>
          <a:ln w="12700">
            <a:miter lim="400000"/>
          </a:ln>
        </p:spPr>
      </p:pic>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1" name="Data Science &amp; AI Technologies:…"/>
          <p:cNvSpPr txBox="1"/>
          <p:nvPr>
            <p:ph type="title"/>
          </p:nvPr>
        </p:nvSpPr>
        <p:spPr>
          <a:xfrm>
            <a:off x="14934085" y="695062"/>
            <a:ext cx="8687259" cy="2816863"/>
          </a:xfrm>
          <a:prstGeom prst="rect">
            <a:avLst/>
          </a:prstGeom>
        </p:spPr>
        <p:txBody>
          <a:bodyPr/>
          <a:lstStyle/>
          <a:p>
            <a:pPr defTabSz="1414236">
              <a:defRPr b="1" spc="-134" sz="6728">
                <a:latin typeface="+mn-lt"/>
                <a:ea typeface="+mn-ea"/>
                <a:cs typeface="+mn-cs"/>
                <a:sym typeface="Helvetica Neue"/>
              </a:defRPr>
            </a:pPr>
            <a:r>
              <a:t>Data Science &amp; AI Technologies: </a:t>
            </a:r>
          </a:p>
          <a:p>
            <a:pPr defTabSz="1414236">
              <a:defRPr b="1" spc="-134" sz="6728">
                <a:latin typeface="+mn-lt"/>
                <a:ea typeface="+mn-ea"/>
                <a:cs typeface="+mn-cs"/>
                <a:sym typeface="Helvetica Neue"/>
              </a:defRPr>
            </a:pPr>
            <a:r>
              <a:rPr b="0">
                <a:latin typeface="Helvetica Neue Light"/>
                <a:ea typeface="Helvetica Neue Light"/>
                <a:cs typeface="Helvetica Neue Light"/>
                <a:sym typeface="Helvetica Neue Light"/>
              </a:rPr>
              <a:t>Adoption Trends</a:t>
            </a:r>
          </a:p>
        </p:txBody>
      </p:sp>
      <p:sp>
        <p:nvSpPr>
          <p:cNvPr id="282" name="Primary Language:…"/>
          <p:cNvSpPr txBox="1"/>
          <p:nvPr>
            <p:ph type="body" sz="half" idx="4294967295"/>
          </p:nvPr>
        </p:nvSpPr>
        <p:spPr>
          <a:xfrm>
            <a:off x="14920723" y="4114697"/>
            <a:ext cx="8460444" cy="8720034"/>
          </a:xfrm>
          <a:prstGeom prst="rect">
            <a:avLst/>
          </a:prstGeom>
        </p:spPr>
        <p:txBody>
          <a:bodyPr/>
          <a:lstStyle/>
          <a:p>
            <a:pPr marL="0" indent="0">
              <a:buSzTx/>
              <a:buNone/>
              <a:defRPr sz="3600"/>
            </a:pPr>
            <a:r>
              <a:rPr b="1"/>
              <a:t>Primary Language:</a:t>
            </a:r>
            <a:r>
              <a:t> </a:t>
            </a:r>
          </a:p>
          <a:p>
            <a:pPr marL="0" indent="0">
              <a:buSzTx/>
              <a:buNone/>
            </a:pPr>
            <a:r>
              <a:t>Python stands out as the predominant language for DS/AI projects.</a:t>
            </a:r>
          </a:p>
          <a:p>
            <a:pPr marL="0" indent="0">
              <a:buSzTx/>
              <a:buNone/>
            </a:pPr>
          </a:p>
          <a:p>
            <a:pPr marL="0" indent="0">
              <a:buSzTx/>
              <a:buNone/>
              <a:defRPr sz="3600"/>
            </a:pPr>
            <a:r>
              <a:rPr b="1"/>
              <a:t>Key Frameworks:</a:t>
            </a:r>
            <a:r>
              <a:t> </a:t>
            </a:r>
          </a:p>
          <a:p>
            <a:pPr marL="0" indent="0">
              <a:buSzTx/>
              <a:buNone/>
            </a:pPr>
            <a:r>
              <a:t>TensorFlow and Keras have seen significant and rapid growth aligned with the rise of Deep Learning.</a:t>
            </a:r>
          </a:p>
          <a:p>
            <a:pPr marL="0" indent="0">
              <a:buSzTx/>
              <a:buNone/>
            </a:pPr>
          </a:p>
          <a:p>
            <a:pPr marL="0" indent="0">
              <a:buSzTx/>
              <a:buNone/>
              <a:defRPr sz="3600"/>
            </a:pPr>
            <a:r>
              <a:rPr b="1"/>
              <a:t>Steady Utilization:</a:t>
            </a:r>
            <a:r>
              <a:t> </a:t>
            </a:r>
          </a:p>
          <a:p>
            <a:pPr marL="0" indent="0">
              <a:buSzTx/>
              <a:buNone/>
            </a:pPr>
            <a:r>
              <a:t>Scikit-learn, Spark, and Hadoop have stable usage, indicating continued relevance in Data Processing.</a:t>
            </a:r>
          </a:p>
          <a:p>
            <a:pPr marL="0" indent="0">
              <a:buSzTx/>
              <a:buNone/>
              <a:defRPr b="1"/>
            </a:pPr>
          </a:p>
          <a:p>
            <a:pPr marL="0" indent="0">
              <a:buSzTx/>
              <a:buNone/>
              <a:defRPr b="1" sz="3600"/>
            </a:pPr>
            <a:r>
              <a:t>Trends Over Time:</a:t>
            </a:r>
            <a:endParaRPr b="0"/>
          </a:p>
          <a:p>
            <a:pPr lvl="1"/>
            <a:r>
              <a:t>TensorFlow's popularity skyrocketed, particularly mid-2010s onwards.</a:t>
            </a:r>
          </a:p>
          <a:p>
            <a:pPr lvl="1"/>
            <a:r>
              <a:t>Scikit-learn, while peaking mid-2010s, shows a decline as the community may be shifting focus to more complex tools.</a:t>
            </a:r>
          </a:p>
          <a:p>
            <a:pPr lvl="1"/>
            <a:r>
              <a:t>Spark and Hadoop reflect ongoing importance in handling Big Data challenges.</a:t>
            </a:r>
          </a:p>
          <a:p>
            <a:pPr marL="0" indent="0">
              <a:buSzTx/>
              <a:buNone/>
              <a:defRPr b="1"/>
            </a:pPr>
          </a:p>
          <a:p>
            <a:pPr marL="0" indent="0">
              <a:buSzTx/>
              <a:buNone/>
              <a:defRPr b="1" sz="3600"/>
            </a:pPr>
            <a:r>
              <a:t>Insights for Strategy:</a:t>
            </a:r>
            <a:endParaRPr b="0"/>
          </a:p>
          <a:p>
            <a:pPr lvl="1"/>
            <a:r>
              <a:t>Training, tool development, and resource allocation should prioritize technologies with growing adoption.</a:t>
            </a:r>
          </a:p>
          <a:p>
            <a:pPr lvl="1"/>
            <a:r>
              <a:t>Performance analysis should factor in how technology trends evolve to stay ahead in the DS/AI industry.</a:t>
            </a:r>
          </a:p>
        </p:txBody>
      </p:sp>
      <p:pic>
        <p:nvPicPr>
          <p:cNvPr id="283" name="DSAI_overtime.png" descr="DSAI_overtime.png"/>
          <p:cNvPicPr>
            <a:picLocks noChangeAspect="1"/>
          </p:cNvPicPr>
          <p:nvPr/>
        </p:nvPicPr>
        <p:blipFill>
          <a:blip r:embed="rId2">
            <a:extLst/>
          </a:blip>
          <a:srcRect l="0" t="0" r="0" b="0"/>
          <a:stretch>
            <a:fillRect/>
          </a:stretch>
        </p:blipFill>
        <p:spPr>
          <a:xfrm>
            <a:off x="1363690" y="401034"/>
            <a:ext cx="13050607" cy="8165910"/>
          </a:xfrm>
          <a:prstGeom prst="rect">
            <a:avLst/>
          </a:prstGeom>
          <a:ln w="12700">
            <a:miter lim="400000"/>
          </a:ln>
        </p:spPr>
      </p:pic>
      <p:pic>
        <p:nvPicPr>
          <p:cNvPr id="284" name="DSAI_languages.png" descr="DSAI_languages.png"/>
          <p:cNvPicPr>
            <a:picLocks noChangeAspect="1"/>
          </p:cNvPicPr>
          <p:nvPr/>
        </p:nvPicPr>
        <p:blipFill>
          <a:blip r:embed="rId3">
            <a:extLst/>
          </a:blip>
          <a:srcRect l="0" t="333" r="0" b="333"/>
          <a:stretch>
            <a:fillRect/>
          </a:stretch>
        </p:blipFill>
        <p:spPr>
          <a:xfrm>
            <a:off x="613950" y="8399092"/>
            <a:ext cx="8988191" cy="4712588"/>
          </a:xfrm>
          <a:prstGeom prst="rect">
            <a:avLst/>
          </a:prstGeom>
          <a:ln w="12700">
            <a:miter lim="400000"/>
          </a:ln>
        </p:spPr>
      </p:pic>
      <p:graphicFrame>
        <p:nvGraphicFramePr>
          <p:cNvPr id="285" name="Table 2"/>
          <p:cNvGraphicFramePr/>
          <p:nvPr/>
        </p:nvGraphicFramePr>
        <p:xfrm>
          <a:off x="9976567" y="8638565"/>
          <a:ext cx="4364054" cy="3985187"/>
        </p:xfrm>
        <a:graphic xmlns:a="http://schemas.openxmlformats.org/drawingml/2006/main">
          <a:graphicData uri="http://schemas.openxmlformats.org/drawingml/2006/table">
            <a:tbl>
              <a:tblPr firstCol="1" firstRow="1" lastCol="0" lastRow="0" bandCol="0" bandRow="0" rtl="0">
                <a:tableStyleId>{2708684C-4D16-4618-839F-0558EEFCDFE6}</a:tableStyleId>
              </a:tblPr>
              <a:tblGrid>
                <a:gridCol w="2175676"/>
                <a:gridCol w="2175676"/>
              </a:tblGrid>
              <a:tr h="450463">
                <a:tc>
                  <a:txBody>
                    <a:bodyPr/>
                    <a:lstStyle/>
                    <a:p>
                      <a:pPr defTabSz="914400">
                        <a:tabLst>
                          <a:tab pos="1663700" algn="l"/>
                        </a:tabLst>
                        <a:defRPr b="0">
                          <a:solidFill>
                            <a:srgbClr val="000000"/>
                          </a:solidFill>
                        </a:defRPr>
                      </a:pPr>
                      <a:r>
                        <a:rPr b="1" sz="2000">
                          <a:solidFill>
                            <a:srgbClr val="FFFFFF"/>
                          </a:solidFill>
                        </a:rPr>
                        <a:t>Technology</a:t>
                      </a:r>
                    </a:p>
                  </a:txBody>
                  <a:tcPr marL="50800" marR="50800" marT="50800" marB="50800" anchor="ctr" anchorCtr="0" horzOverflow="overflow">
                    <a:lnL w="12700">
                      <a:solidFill>
                        <a:srgbClr val="A9A9A9"/>
                      </a:solidFill>
                      <a:miter lim="400000"/>
                    </a:lnL>
                  </a:tcPr>
                </a:tc>
                <a:tc>
                  <a:txBody>
                    <a:bodyPr/>
                    <a:lstStyle/>
                    <a:p>
                      <a:pPr defTabSz="914400">
                        <a:tabLst>
                          <a:tab pos="1663700" algn="l"/>
                        </a:tabLst>
                        <a:defRPr b="0">
                          <a:solidFill>
                            <a:srgbClr val="000000"/>
                          </a:solidFill>
                        </a:defRPr>
                      </a:pPr>
                      <a:r>
                        <a:rPr b="1" sz="2000">
                          <a:solidFill>
                            <a:srgbClr val="FFFFFF"/>
                          </a:solidFill>
                        </a:rPr>
                        <a:t>Times Used</a:t>
                      </a:r>
                    </a:p>
                  </a:txBody>
                  <a:tcPr marL="50800" marR="50800" marT="50800" marB="50800" anchor="ctr" anchorCtr="0" horzOverflow="overflow">
                    <a:lnR w="12700">
                      <a:solidFill>
                        <a:srgbClr val="A9A9A9"/>
                      </a:solidFill>
                      <a:miter lim="400000"/>
                    </a:lnR>
                  </a:tcPr>
                </a:tc>
              </a:tr>
              <a:tr h="389959">
                <a:tc>
                  <a:txBody>
                    <a:bodyPr/>
                    <a:lstStyle/>
                    <a:p>
                      <a:pPr defTabSz="914400">
                        <a:tabLst>
                          <a:tab pos="1663700" algn="l"/>
                        </a:tabLst>
                        <a:defRPr b="0">
                          <a:solidFill>
                            <a:srgbClr val="000000"/>
                          </a:solidFill>
                        </a:defRPr>
                      </a:pPr>
                      <a:r>
                        <a:rPr b="1" sz="1600">
                          <a:solidFill>
                            <a:srgbClr val="FFFFFF"/>
                          </a:solidFill>
                        </a:rPr>
                        <a:t>Scikit-Learn</a:t>
                      </a:r>
                    </a:p>
                  </a:txBody>
                  <a:tcPr marL="50800" marR="50800" marT="50800" marB="50800" anchor="ctr" anchorCtr="0" horzOverflow="overflow"/>
                </a:tc>
                <a:tc>
                  <a:txBody>
                    <a:bodyPr/>
                    <a:lstStyle/>
                    <a:p>
                      <a:pPr defTabSz="914400">
                        <a:defRPr>
                          <a:solidFill>
                            <a:srgbClr val="000000"/>
                          </a:solidFill>
                        </a:defRPr>
                      </a:pPr>
                      <a:r>
                        <a:rPr sz="1600">
                          <a:solidFill>
                            <a:srgbClr val="FFFFFF"/>
                          </a:solidFill>
                        </a:rPr>
                        <a:t>7,274,363</a:t>
                      </a:r>
                    </a:p>
                  </a:txBody>
                  <a:tcPr marL="50800" marR="50800" marT="50800" marB="50800" anchor="ctr" anchorCtr="0" horzOverflow="overflow">
                    <a:lnR w="12700">
                      <a:solidFill>
                        <a:srgbClr val="A9A9A9"/>
                      </a:solidFill>
                      <a:miter lim="400000"/>
                    </a:lnR>
                  </a:tcPr>
                </a:tc>
              </a:tr>
              <a:tr h="402347">
                <a:tc>
                  <a:txBody>
                    <a:bodyPr/>
                    <a:lstStyle/>
                    <a:p>
                      <a:pPr defTabSz="914400">
                        <a:tabLst>
                          <a:tab pos="1663700" algn="l"/>
                        </a:tabLst>
                        <a:defRPr b="0">
                          <a:solidFill>
                            <a:srgbClr val="000000"/>
                          </a:solidFill>
                        </a:defRPr>
                      </a:pPr>
                      <a:r>
                        <a:rPr b="1" sz="1600">
                          <a:solidFill>
                            <a:srgbClr val="FFFFFF"/>
                          </a:solidFill>
                        </a:rPr>
                        <a:t>Tensorflow</a:t>
                      </a:r>
                    </a:p>
                  </a:txBody>
                  <a:tcPr marL="50800" marR="50800" marT="50800" marB="50800" anchor="ctr" anchorCtr="0" horzOverflow="overflow"/>
                </a:tc>
                <a:tc>
                  <a:txBody>
                    <a:bodyPr/>
                    <a:lstStyle/>
                    <a:p>
                      <a:pPr defTabSz="914400">
                        <a:defRPr>
                          <a:solidFill>
                            <a:srgbClr val="000000"/>
                          </a:solidFill>
                        </a:defRPr>
                      </a:pPr>
                      <a:r>
                        <a:rPr sz="1600">
                          <a:solidFill>
                            <a:srgbClr val="FFFFFF"/>
                          </a:solidFill>
                        </a:rPr>
                        <a:t>6,549,117</a:t>
                      </a:r>
                    </a:p>
                  </a:txBody>
                  <a:tcPr marL="50800" marR="50800" marT="50800" marB="50800" anchor="ctr" anchorCtr="0" horzOverflow="overflow">
                    <a:lnR w="12700">
                      <a:solidFill>
                        <a:srgbClr val="A9A9A9"/>
                      </a:solidFill>
                      <a:miter lim="400000"/>
                    </a:lnR>
                  </a:tcPr>
                </a:tc>
              </a:tr>
              <a:tr h="389959">
                <a:tc>
                  <a:txBody>
                    <a:bodyPr/>
                    <a:lstStyle/>
                    <a:p>
                      <a:pPr defTabSz="914400">
                        <a:tabLst>
                          <a:tab pos="1663700" algn="l"/>
                        </a:tabLst>
                        <a:defRPr b="0">
                          <a:solidFill>
                            <a:srgbClr val="000000"/>
                          </a:solidFill>
                        </a:defRPr>
                      </a:pPr>
                      <a:r>
                        <a:rPr b="1" sz="1600">
                          <a:solidFill>
                            <a:srgbClr val="FFFFFF"/>
                          </a:solidFill>
                        </a:rPr>
                        <a:t>Spark</a:t>
                      </a:r>
                    </a:p>
                  </a:txBody>
                  <a:tcPr marL="50800" marR="50800" marT="50800" marB="50800" anchor="ctr" anchorCtr="0" horzOverflow="overflow"/>
                </a:tc>
                <a:tc>
                  <a:txBody>
                    <a:bodyPr/>
                    <a:lstStyle/>
                    <a:p>
                      <a:pPr defTabSz="914400">
                        <a:defRPr>
                          <a:solidFill>
                            <a:srgbClr val="000000"/>
                          </a:solidFill>
                        </a:defRPr>
                      </a:pPr>
                      <a:r>
                        <a:rPr sz="1600">
                          <a:solidFill>
                            <a:srgbClr val="FFFFFF"/>
                          </a:solidFill>
                        </a:rPr>
                        <a:t>3,793,902</a:t>
                      </a:r>
                    </a:p>
                  </a:txBody>
                  <a:tcPr marL="50800" marR="50800" marT="50800" marB="50800" anchor="ctr" anchorCtr="0" horzOverflow="overflow">
                    <a:lnR w="12700">
                      <a:solidFill>
                        <a:srgbClr val="A9A9A9"/>
                      </a:solidFill>
                      <a:miter lim="400000"/>
                    </a:lnR>
                  </a:tcPr>
                </a:tc>
              </a:tr>
              <a:tr h="389959">
                <a:tc>
                  <a:txBody>
                    <a:bodyPr/>
                    <a:lstStyle/>
                    <a:p>
                      <a:pPr defTabSz="914400">
                        <a:tabLst>
                          <a:tab pos="1663700" algn="l"/>
                        </a:tabLst>
                        <a:defRPr b="0">
                          <a:solidFill>
                            <a:srgbClr val="000000"/>
                          </a:solidFill>
                        </a:defRPr>
                      </a:pPr>
                      <a:r>
                        <a:rPr b="1" sz="1600">
                          <a:solidFill>
                            <a:srgbClr val="FFFFFF"/>
                          </a:solidFill>
                        </a:rPr>
                        <a:t>Keras</a:t>
                      </a:r>
                    </a:p>
                  </a:txBody>
                  <a:tcPr marL="50800" marR="50800" marT="50800" marB="50800" anchor="ctr" anchorCtr="0" horzOverflow="overflow"/>
                </a:tc>
                <a:tc>
                  <a:txBody>
                    <a:bodyPr/>
                    <a:lstStyle/>
                    <a:p>
                      <a:pPr defTabSz="914400">
                        <a:defRPr>
                          <a:solidFill>
                            <a:srgbClr val="000000"/>
                          </a:solidFill>
                        </a:defRPr>
                      </a:pPr>
                      <a:r>
                        <a:rPr sz="1600">
                          <a:solidFill>
                            <a:srgbClr val="FFFFFF"/>
                          </a:solidFill>
                        </a:rPr>
                        <a:t>26,965</a:t>
                      </a:r>
                    </a:p>
                  </a:txBody>
                  <a:tcPr marL="50800" marR="50800" marT="50800" marB="50800" anchor="ctr" anchorCtr="0" horzOverflow="overflow">
                    <a:lnR w="12700">
                      <a:solidFill>
                        <a:srgbClr val="A9A9A9"/>
                      </a:solidFill>
                      <a:miter lim="400000"/>
                    </a:lnR>
                  </a:tcPr>
                </a:tc>
              </a:tr>
              <a:tr h="389959">
                <a:tc>
                  <a:txBody>
                    <a:bodyPr/>
                    <a:lstStyle/>
                    <a:p>
                      <a:pPr defTabSz="914400">
                        <a:tabLst>
                          <a:tab pos="1663700" algn="l"/>
                        </a:tabLst>
                        <a:defRPr b="0">
                          <a:solidFill>
                            <a:srgbClr val="000000"/>
                          </a:solidFill>
                        </a:defRPr>
                      </a:pPr>
                      <a:r>
                        <a:rPr b="1" sz="1600">
                          <a:solidFill>
                            <a:srgbClr val="FFFFFF"/>
                          </a:solidFill>
                        </a:rPr>
                        <a:t>Hadoop</a:t>
                      </a:r>
                    </a:p>
                  </a:txBody>
                  <a:tcPr marL="50800" marR="50800" marT="50800" marB="50800" anchor="ctr" anchorCtr="0" horzOverflow="overflow"/>
                </a:tc>
                <a:tc>
                  <a:txBody>
                    <a:bodyPr/>
                    <a:lstStyle/>
                    <a:p>
                      <a:pPr defTabSz="914400">
                        <a:defRPr>
                          <a:solidFill>
                            <a:srgbClr val="000000"/>
                          </a:solidFill>
                        </a:defRPr>
                      </a:pPr>
                      <a:r>
                        <a:rPr sz="1600">
                          <a:solidFill>
                            <a:srgbClr val="FFFFFF"/>
                          </a:solidFill>
                        </a:rPr>
                        <a:t>12,652</a:t>
                      </a:r>
                    </a:p>
                  </a:txBody>
                  <a:tcPr marL="50800" marR="50800" marT="50800" marB="50800" anchor="ctr" anchorCtr="0" horzOverflow="overflow">
                    <a:lnR w="12700">
                      <a:solidFill>
                        <a:srgbClr val="A9A9A9"/>
                      </a:solidFill>
                      <a:miter lim="400000"/>
                    </a:lnR>
                  </a:tcPr>
                </a:tc>
              </a:tr>
              <a:tr h="389959">
                <a:tc>
                  <a:txBody>
                    <a:bodyPr/>
                    <a:lstStyle/>
                    <a:p>
                      <a:pPr defTabSz="914400">
                        <a:tabLst>
                          <a:tab pos="1663700" algn="l"/>
                        </a:tabLst>
                        <a:defRPr b="0">
                          <a:solidFill>
                            <a:srgbClr val="000000"/>
                          </a:solidFill>
                        </a:defRPr>
                      </a:pPr>
                      <a:r>
                        <a:rPr b="1" sz="1600">
                          <a:solidFill>
                            <a:srgbClr val="FFFFFF"/>
                          </a:solidFill>
                        </a:rPr>
                        <a:t>Jupyter</a:t>
                      </a:r>
                    </a:p>
                  </a:txBody>
                  <a:tcPr marL="50800" marR="50800" marT="50800" marB="50800" anchor="ctr" anchorCtr="0" horzOverflow="overflow"/>
                </a:tc>
                <a:tc>
                  <a:txBody>
                    <a:bodyPr/>
                    <a:lstStyle/>
                    <a:p>
                      <a:pPr defTabSz="914400">
                        <a:defRPr>
                          <a:solidFill>
                            <a:srgbClr val="000000"/>
                          </a:solidFill>
                        </a:defRPr>
                      </a:pPr>
                      <a:r>
                        <a:rPr sz="1600">
                          <a:solidFill>
                            <a:srgbClr val="FFFFFF"/>
                          </a:solidFill>
                        </a:rPr>
                        <a:t>3,963</a:t>
                      </a:r>
                    </a:p>
                  </a:txBody>
                  <a:tcPr marL="50800" marR="50800" marT="50800" marB="50800" anchor="ctr" anchorCtr="0" horzOverflow="overflow">
                    <a:lnR w="12700">
                      <a:solidFill>
                        <a:srgbClr val="A9A9A9"/>
                      </a:solidFill>
                      <a:miter lim="400000"/>
                    </a:lnR>
                  </a:tcPr>
                </a:tc>
              </a:tr>
              <a:tr h="389959">
                <a:tc>
                  <a:txBody>
                    <a:bodyPr/>
                    <a:lstStyle/>
                    <a:p>
                      <a:pPr defTabSz="914400">
                        <a:tabLst>
                          <a:tab pos="1663700" algn="l"/>
                        </a:tabLst>
                        <a:defRPr b="0">
                          <a:solidFill>
                            <a:srgbClr val="000000"/>
                          </a:solidFill>
                        </a:defRPr>
                      </a:pPr>
                      <a:r>
                        <a:rPr b="1" sz="1600">
                          <a:solidFill>
                            <a:srgbClr val="FFFFFF"/>
                          </a:solidFill>
                        </a:rPr>
                        <a:t>PyTorch</a:t>
                      </a:r>
                    </a:p>
                  </a:txBody>
                  <a:tcPr marL="50800" marR="50800" marT="50800" marB="50800" anchor="ctr" anchorCtr="0" horzOverflow="overflow"/>
                </a:tc>
                <a:tc>
                  <a:txBody>
                    <a:bodyPr/>
                    <a:lstStyle/>
                    <a:p>
                      <a:pPr defTabSz="914400">
                        <a:defRPr>
                          <a:solidFill>
                            <a:srgbClr val="000000"/>
                          </a:solidFill>
                        </a:defRPr>
                      </a:pPr>
                      <a:r>
                        <a:rPr sz="1600">
                          <a:solidFill>
                            <a:srgbClr val="FFFFFF"/>
                          </a:solidFill>
                        </a:rPr>
                        <a:t>2,832</a:t>
                      </a:r>
                    </a:p>
                  </a:txBody>
                  <a:tcPr marL="50800" marR="50800" marT="50800" marB="50800" anchor="ctr" anchorCtr="0" horzOverflow="overflow">
                    <a:lnR w="12700">
                      <a:solidFill>
                        <a:srgbClr val="A9A9A9"/>
                      </a:solidFill>
                      <a:miter lim="400000"/>
                    </a:lnR>
                  </a:tcPr>
                </a:tc>
              </a:tr>
              <a:tr h="389959">
                <a:tc>
                  <a:txBody>
                    <a:bodyPr/>
                    <a:lstStyle/>
                    <a:p>
                      <a:pPr defTabSz="914400">
                        <a:tabLst>
                          <a:tab pos="1663700" algn="l"/>
                        </a:tabLst>
                        <a:defRPr b="0">
                          <a:solidFill>
                            <a:srgbClr val="000000"/>
                          </a:solidFill>
                        </a:defRPr>
                      </a:pPr>
                      <a:r>
                        <a:rPr b="1" sz="1600">
                          <a:solidFill>
                            <a:srgbClr val="FFFFFF"/>
                          </a:solidFill>
                        </a:rPr>
                        <a:t>NumPy</a:t>
                      </a:r>
                    </a:p>
                  </a:txBody>
                  <a:tcPr marL="50800" marR="50800" marT="50800" marB="50800" anchor="ctr" anchorCtr="0" horzOverflow="overflow"/>
                </a:tc>
                <a:tc>
                  <a:txBody>
                    <a:bodyPr/>
                    <a:lstStyle/>
                    <a:p>
                      <a:pPr defTabSz="914400">
                        <a:defRPr>
                          <a:solidFill>
                            <a:srgbClr val="000000"/>
                          </a:solidFill>
                        </a:defRPr>
                      </a:pPr>
                      <a:r>
                        <a:rPr sz="1600">
                          <a:solidFill>
                            <a:srgbClr val="FFFFFF"/>
                          </a:solidFill>
                        </a:rPr>
                        <a:t>912</a:t>
                      </a:r>
                    </a:p>
                  </a:txBody>
                  <a:tcPr marL="50800" marR="50800" marT="50800" marB="50800" anchor="ctr" anchorCtr="0" horzOverflow="overflow">
                    <a:lnR w="12700">
                      <a:solidFill>
                        <a:srgbClr val="A9A9A9"/>
                      </a:solidFill>
                      <a:miter lim="400000"/>
                    </a:lnR>
                  </a:tcPr>
                </a:tc>
              </a:tr>
              <a:tr h="389959">
                <a:tc>
                  <a:txBody>
                    <a:bodyPr/>
                    <a:lstStyle/>
                    <a:p>
                      <a:pPr defTabSz="914400">
                        <a:tabLst>
                          <a:tab pos="1663700" algn="l"/>
                        </a:tabLst>
                        <a:defRPr b="0">
                          <a:solidFill>
                            <a:srgbClr val="000000"/>
                          </a:solidFill>
                        </a:defRPr>
                      </a:pPr>
                      <a:r>
                        <a:rPr b="1" sz="1600">
                          <a:solidFill>
                            <a:srgbClr val="FFFFFF"/>
                          </a:solidFill>
                        </a:rPr>
                        <a:t>Pandas</a:t>
                      </a:r>
                    </a:p>
                  </a:txBody>
                  <a:tcPr marL="50800" marR="50800" marT="50800" marB="50800" anchor="ctr" anchorCtr="0" horzOverflow="overflow">
                    <a:lnB w="12700">
                      <a:solidFill>
                        <a:srgbClr val="A9A9A9"/>
                      </a:solidFill>
                      <a:miter lim="400000"/>
                    </a:lnB>
                  </a:tcPr>
                </a:tc>
                <a:tc>
                  <a:txBody>
                    <a:bodyPr/>
                    <a:lstStyle/>
                    <a:p>
                      <a:pPr defTabSz="914400">
                        <a:defRPr>
                          <a:solidFill>
                            <a:srgbClr val="000000"/>
                          </a:solidFill>
                        </a:defRPr>
                      </a:pPr>
                      <a:r>
                        <a:rPr sz="1600">
                          <a:solidFill>
                            <a:srgbClr val="FFFFFF"/>
                          </a:solidFill>
                        </a:rPr>
                        <a:t>0</a:t>
                      </a:r>
                    </a:p>
                  </a:txBody>
                  <a:tcPr marL="50800" marR="50800" marT="50800" marB="50800" anchor="ctr" anchorCtr="0" horzOverflow="overflow">
                    <a:lnR w="12700">
                      <a:solidFill>
                        <a:srgbClr val="A9A9A9"/>
                      </a:solidFill>
                      <a:miter lim="400000"/>
                    </a:lnR>
                    <a:lnB w="12700">
                      <a:solidFill>
                        <a:srgbClr val="A9A9A9"/>
                      </a:solidFill>
                      <a:miter lim="400000"/>
                    </a:lnB>
                  </a:tcPr>
                </a:tc>
              </a:tr>
            </a:tbl>
          </a:graphicData>
        </a:graphic>
      </p:graphicFrame>
      <p:pic>
        <p:nvPicPr>
          <p:cNvPr id="286" name="UChicago_logo.png" descr="UChicago_logo.png"/>
          <p:cNvPicPr>
            <a:picLocks noChangeAspect="1"/>
          </p:cNvPicPr>
          <p:nvPr/>
        </p:nvPicPr>
        <p:blipFill>
          <a:blip r:embed="rId4">
            <a:extLst/>
          </a:blip>
          <a:stretch>
            <a:fillRect/>
          </a:stretch>
        </p:blipFill>
        <p:spPr>
          <a:xfrm>
            <a:off x="21392661" y="12593846"/>
            <a:ext cx="2771672" cy="572610"/>
          </a:xfrm>
          <a:prstGeom prst="rect">
            <a:avLst/>
          </a:prstGeom>
          <a:ln w="12700">
            <a:miter lim="400000"/>
          </a:ln>
        </p:spPr>
      </p:pic>
      <p:sp>
        <p:nvSpPr>
          <p:cNvPr id="287" name="Vincent Caldwell December 2nd, 2023"/>
          <p:cNvSpPr txBox="1"/>
          <p:nvPr/>
        </p:nvSpPr>
        <p:spPr>
          <a:xfrm>
            <a:off x="20172678" y="13183502"/>
            <a:ext cx="4103724" cy="380075"/>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algn="l" defTabSz="404495">
              <a:defRPr b="1" sz="1764"/>
            </a:pPr>
            <a:r>
              <a:t>Vincent Caldwell </a:t>
            </a:r>
            <a:r>
              <a:rPr b="0"/>
              <a:t>December 2nd, 2023</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9" name="Most Frequent Reasons for Committing into GitHub"/>
          <p:cNvSpPr txBox="1"/>
          <p:nvPr>
            <p:ph type="title"/>
          </p:nvPr>
        </p:nvSpPr>
        <p:spPr>
          <a:xfrm>
            <a:off x="1461177" y="1076062"/>
            <a:ext cx="10158489" cy="3060133"/>
          </a:xfrm>
          <a:prstGeom prst="rect">
            <a:avLst/>
          </a:prstGeom>
        </p:spPr>
        <p:txBody>
          <a:bodyPr/>
          <a:lstStyle>
            <a:lvl1pPr algn="r" defTabSz="1511770">
              <a:defRPr b="1" spc="-143" sz="7192">
                <a:latin typeface="+mn-lt"/>
                <a:ea typeface="+mn-ea"/>
                <a:cs typeface="+mn-cs"/>
                <a:sym typeface="Helvetica Neue"/>
              </a:defRPr>
            </a:lvl1pPr>
          </a:lstStyle>
          <a:p>
            <a:pPr/>
            <a:r>
              <a:t>Most Frequent Reasons for Committing into GitHub</a:t>
            </a:r>
          </a:p>
        </p:txBody>
      </p:sp>
      <p:sp>
        <p:nvSpPr>
          <p:cNvPr id="290" name="Latent Dirichlet Allocation…"/>
          <p:cNvSpPr txBox="1"/>
          <p:nvPr>
            <p:ph type="body" sz="half" idx="4294967295"/>
          </p:nvPr>
        </p:nvSpPr>
        <p:spPr>
          <a:xfrm>
            <a:off x="12851020" y="1360373"/>
            <a:ext cx="10158489" cy="10919054"/>
          </a:xfrm>
          <a:prstGeom prst="rect">
            <a:avLst/>
          </a:prstGeom>
        </p:spPr>
        <p:txBody>
          <a:bodyPr/>
          <a:lstStyle/>
          <a:p>
            <a:pPr marL="0" indent="0">
              <a:buSzTx/>
              <a:buNone/>
              <a:defRPr b="1" sz="3600"/>
            </a:pPr>
            <a:r>
              <a:t>Latent Dirichlet Allocation </a:t>
            </a:r>
          </a:p>
          <a:p>
            <a:pPr marL="0" indent="0">
              <a:buSzTx/>
              <a:buNone/>
              <a:defRPr b="1" sz="3600"/>
            </a:pPr>
            <a:r>
              <a:t>Topic Modeling:</a:t>
            </a:r>
          </a:p>
          <a:p>
            <a:pPr marL="0" indent="0">
              <a:buSzTx/>
              <a:buNone/>
            </a:pPr>
          </a:p>
          <a:p>
            <a:pPr marL="0" indent="0">
              <a:buSzTx/>
              <a:buNone/>
            </a:pPr>
            <a:r>
              <a:t>Latent Dirichlet Allocation (LDA) is a probabilistic model used in natural language processing and machine learning for topic modeling. It assumes that documents are mixtures of topics, and each topic is a mixture of words. LDA helps uncover hidden thematic structures within a collection of texts.</a:t>
            </a:r>
          </a:p>
          <a:p>
            <a:pPr marL="0" indent="0">
              <a:buSzTx/>
              <a:buNone/>
            </a:pPr>
          </a:p>
          <a:p>
            <a:pPr marL="0" indent="0">
              <a:buSzTx/>
              <a:buNone/>
            </a:pPr>
            <a:r>
              <a:t>We used this to find the most frequent reasons for committing into GitHub repositories vary based on the nature of the projects and their respective needs. Analyzing the provided data, common themes emerge:</a:t>
            </a:r>
          </a:p>
          <a:p>
            <a:pPr marL="0" indent="0">
              <a:buSzTx/>
              <a:buNone/>
            </a:pPr>
          </a:p>
          <a:p>
            <a:pPr marL="0" indent="0">
              <a:buSzTx/>
              <a:buNone/>
              <a:defRPr b="1"/>
            </a:pPr>
            <a:r>
              <a:t>Bug Fixes and Code Modifications (Topic 1):</a:t>
            </a:r>
          </a:p>
          <a:p>
            <a:pPr lvl="1" marL="954087" indent="-357187">
              <a:buClr>
                <a:srgbClr val="D1D5DB"/>
              </a:buClr>
              <a:buFont typeface="TimesNewRomanPSMT"/>
            </a:pPr>
            <a:r>
              <a:t>Seen in terms like "fixed," "added," and "error," indicating active efforts to enhance code quality and resolve issues.</a:t>
            </a:r>
          </a:p>
          <a:p>
            <a:pPr lvl="1" marL="954087" indent="-357187">
              <a:buClr>
                <a:srgbClr val="D1D5DB"/>
              </a:buClr>
              <a:buFont typeface="TimesNewRomanPSMT"/>
            </a:pPr>
          </a:p>
          <a:p>
            <a:pPr marL="0" indent="0">
              <a:buSzTx/>
              <a:buNone/>
              <a:defRPr b="1"/>
            </a:pPr>
            <a:r>
              <a:t>Code Structure Refinement and Testing (Topic 2):</a:t>
            </a:r>
          </a:p>
          <a:p>
            <a:pPr lvl="1" marL="954087" indent="-357187">
              <a:buClr>
                <a:srgbClr val="D1D5DB"/>
              </a:buClr>
              <a:buFont typeface="TimesNewRomanPSMT"/>
            </a:pPr>
            <a:r>
              <a:t>Highlighted by terms such as "code," "remove," and "move," suggesting continuous improvement in code organization and the management of test suites.</a:t>
            </a:r>
          </a:p>
          <a:p>
            <a:pPr lvl="1" marL="954087" indent="-357187">
              <a:buClr>
                <a:srgbClr val="D1D5DB"/>
              </a:buClr>
              <a:buFont typeface="TimesNewRomanPSMT"/>
            </a:pPr>
          </a:p>
          <a:p>
            <a:pPr marL="0" indent="0">
              <a:buSzTx/>
              <a:buNone/>
              <a:defRPr b="1"/>
            </a:pPr>
            <a:r>
              <a:t>Kernel and File System Updates (Topic 3):</a:t>
            </a:r>
          </a:p>
          <a:p>
            <a:pPr lvl="1" marL="954087" indent="-357187">
              <a:buClr>
                <a:srgbClr val="D1D5DB"/>
              </a:buClr>
              <a:buFont typeface="TimesNewRomanPSMT"/>
            </a:pPr>
            <a:r>
              <a:t>Reflected in terms like "signed," "gmail," and "linux," indicating significant contributions related to kernel and file system enhancements.</a:t>
            </a:r>
          </a:p>
          <a:p>
            <a:pPr lvl="1" marL="954087" indent="-357187">
              <a:buClr>
                <a:srgbClr val="D1D5DB"/>
              </a:buClr>
              <a:buFont typeface="TimesNewRomanPSMT"/>
            </a:pPr>
          </a:p>
          <a:p>
            <a:pPr marL="0" indent="0">
              <a:buSzTx/>
              <a:buNone/>
              <a:defRPr b="1"/>
            </a:pPr>
            <a:r>
              <a:t>Repository Configuration and Issue Tracking (Topic 4):</a:t>
            </a:r>
          </a:p>
          <a:p>
            <a:pPr lvl="1" marL="954087" indent="-357187">
              <a:buClr>
                <a:srgbClr val="D1D5DB"/>
              </a:buClr>
              <a:buFont typeface="TimesNewRomanPSMT"/>
            </a:pPr>
            <a:r>
              <a:t>Evident from terms like "commit," "removed," and "config," suggesting activities related to repository configuration, version control, and issue tracking.</a:t>
            </a:r>
          </a:p>
          <a:p>
            <a:pPr lvl="1" marL="954087" indent="-357187">
              <a:buClr>
                <a:srgbClr val="D1D5DB"/>
              </a:buClr>
              <a:buFont typeface="TimesNewRomanPSMT"/>
            </a:pPr>
          </a:p>
          <a:p>
            <a:pPr marL="0" indent="0">
              <a:buSzTx/>
              <a:buNone/>
              <a:defRPr b="1"/>
            </a:pPr>
            <a:r>
              <a:t>Branch Management and Feature Integration (Topic 5):</a:t>
            </a:r>
          </a:p>
          <a:p>
            <a:pPr lvl="1" marL="954087" indent="-357187">
              <a:buClr>
                <a:srgbClr val="D1D5DB"/>
              </a:buClr>
              <a:buFont typeface="TimesNewRomanPSMT"/>
            </a:pPr>
            <a:r>
              <a:t>Highlighted by terms like "merge," "request," and "pull," indicating a focus on branch management and the integration of new features</a:t>
            </a:r>
          </a:p>
          <a:p>
            <a:pPr lvl="1" marL="954087" indent="-357187">
              <a:buClr>
                <a:srgbClr val="D1D5DB"/>
              </a:buClr>
              <a:buFont typeface="TimesNewRomanPSMT"/>
            </a:pPr>
          </a:p>
          <a:p>
            <a:pPr marL="0" indent="0">
              <a:buSzTx/>
              <a:buNone/>
            </a:pPr>
            <a:r>
              <a:t>Latent Dirichlet Allocation is a powerful tool for extracting meaningful topics from large sets of text data. Its applications range from content organization and recommendation to understanding thematic structures, making it a valuable asset in uncovering hidden patterns and insights within textual information.</a:t>
            </a:r>
          </a:p>
        </p:txBody>
      </p:sp>
      <p:pic>
        <p:nvPicPr>
          <p:cNvPr id="291" name="download-4.png" descr="download-4.png"/>
          <p:cNvPicPr>
            <a:picLocks noChangeAspect="1"/>
          </p:cNvPicPr>
          <p:nvPr/>
        </p:nvPicPr>
        <p:blipFill>
          <a:blip r:embed="rId2">
            <a:extLst/>
          </a:blip>
          <a:srcRect l="0" t="934" r="0" b="934"/>
          <a:stretch>
            <a:fillRect/>
          </a:stretch>
        </p:blipFill>
        <p:spPr>
          <a:xfrm>
            <a:off x="1092320" y="4455339"/>
            <a:ext cx="10638241" cy="7788120"/>
          </a:xfrm>
          <a:prstGeom prst="rect">
            <a:avLst/>
          </a:prstGeom>
          <a:ln w="12700">
            <a:miter lim="400000"/>
          </a:ln>
        </p:spPr>
      </p:pic>
      <p:pic>
        <p:nvPicPr>
          <p:cNvPr id="292" name="UChicago_logo.png" descr="UChicago_logo.png"/>
          <p:cNvPicPr>
            <a:picLocks noChangeAspect="1"/>
          </p:cNvPicPr>
          <p:nvPr/>
        </p:nvPicPr>
        <p:blipFill>
          <a:blip r:embed="rId3">
            <a:extLst/>
          </a:blip>
          <a:stretch>
            <a:fillRect/>
          </a:stretch>
        </p:blipFill>
        <p:spPr>
          <a:xfrm>
            <a:off x="21392661" y="12593846"/>
            <a:ext cx="2771672" cy="572610"/>
          </a:xfrm>
          <a:prstGeom prst="rect">
            <a:avLst/>
          </a:prstGeom>
          <a:ln w="12700">
            <a:miter lim="400000"/>
          </a:ln>
        </p:spPr>
      </p:pic>
      <p:sp>
        <p:nvSpPr>
          <p:cNvPr id="293" name="Vincent Caldwell December 2nd, 2023"/>
          <p:cNvSpPr txBox="1"/>
          <p:nvPr/>
        </p:nvSpPr>
        <p:spPr>
          <a:xfrm>
            <a:off x="20172678" y="13183502"/>
            <a:ext cx="4103724" cy="380075"/>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algn="l" defTabSz="404495">
              <a:defRPr b="1" sz="1764"/>
            </a:pPr>
            <a:r>
              <a:t>Vincent Caldwell </a:t>
            </a:r>
            <a:r>
              <a:rPr b="0"/>
              <a:t>December 2nd, 2023</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5" name="Prolific and…"/>
          <p:cNvSpPr txBox="1"/>
          <p:nvPr>
            <p:ph type="title"/>
          </p:nvPr>
        </p:nvSpPr>
        <p:spPr>
          <a:xfrm>
            <a:off x="5363301" y="711765"/>
            <a:ext cx="5343255" cy="3171668"/>
          </a:xfrm>
          <a:prstGeom prst="rect">
            <a:avLst/>
          </a:prstGeom>
        </p:spPr>
        <p:txBody>
          <a:bodyPr/>
          <a:lstStyle/>
          <a:p>
            <a:pPr algn="r" defTabSz="1584920">
              <a:defRPr b="1" spc="-150" sz="7539">
                <a:latin typeface="+mn-lt"/>
                <a:ea typeface="+mn-ea"/>
                <a:cs typeface="+mn-cs"/>
                <a:sym typeface="Helvetica Neue"/>
              </a:defRPr>
            </a:pPr>
            <a:r>
              <a:t>Prolific and </a:t>
            </a:r>
          </a:p>
          <a:p>
            <a:pPr algn="r" defTabSz="1584920">
              <a:defRPr b="1" spc="-150" sz="7539">
                <a:latin typeface="+mn-lt"/>
                <a:ea typeface="+mn-ea"/>
                <a:cs typeface="+mn-cs"/>
                <a:sym typeface="Helvetica Neue"/>
              </a:defRPr>
            </a:pPr>
            <a:r>
              <a:t>Influential Committers</a:t>
            </a:r>
          </a:p>
        </p:txBody>
      </p:sp>
      <p:pic>
        <p:nvPicPr>
          <p:cNvPr id="296" name="UChicago_logo.png" descr="UChicago_logo.png"/>
          <p:cNvPicPr>
            <a:picLocks noChangeAspect="1"/>
          </p:cNvPicPr>
          <p:nvPr/>
        </p:nvPicPr>
        <p:blipFill>
          <a:blip r:embed="rId2">
            <a:extLst/>
          </a:blip>
          <a:stretch>
            <a:fillRect/>
          </a:stretch>
        </p:blipFill>
        <p:spPr>
          <a:xfrm>
            <a:off x="21392661" y="12593846"/>
            <a:ext cx="2771672" cy="572610"/>
          </a:xfrm>
          <a:prstGeom prst="rect">
            <a:avLst/>
          </a:prstGeom>
          <a:ln w="12700">
            <a:miter lim="400000"/>
          </a:ln>
        </p:spPr>
      </p:pic>
      <p:sp>
        <p:nvSpPr>
          <p:cNvPr id="297" name="Vincent Caldwell December 2nd, 2023"/>
          <p:cNvSpPr txBox="1"/>
          <p:nvPr/>
        </p:nvSpPr>
        <p:spPr>
          <a:xfrm>
            <a:off x="20172678" y="13183502"/>
            <a:ext cx="4103724" cy="380075"/>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algn="l" defTabSz="404495">
              <a:defRPr b="1" sz="1764"/>
            </a:pPr>
            <a:r>
              <a:t>Vincent Caldwell </a:t>
            </a:r>
            <a:r>
              <a:rPr b="0"/>
              <a:t>December 2nd, 2023</a:t>
            </a:r>
          </a:p>
        </p:txBody>
      </p:sp>
      <p:sp>
        <p:nvSpPr>
          <p:cNvPr id="298" name="Greg Kroah-Hartman (144,043,929 commits):…"/>
          <p:cNvSpPr txBox="1"/>
          <p:nvPr>
            <p:ph type="body" sz="half" idx="4294967295"/>
          </p:nvPr>
        </p:nvSpPr>
        <p:spPr>
          <a:xfrm>
            <a:off x="11659155" y="930438"/>
            <a:ext cx="10110225" cy="11855124"/>
          </a:xfrm>
          <a:prstGeom prst="rect">
            <a:avLst/>
          </a:prstGeom>
        </p:spPr>
        <p:txBody>
          <a:bodyPr/>
          <a:lstStyle/>
          <a:p>
            <a:pPr marL="0" indent="0">
              <a:buSzTx/>
              <a:buNone/>
              <a:defRPr b="1" sz="2800"/>
            </a:pPr>
            <a:r>
              <a:t>Greg Kroah-Hartman (144,043,929 commits):</a:t>
            </a:r>
          </a:p>
          <a:p>
            <a:pPr lvl="1" marL="954087" indent="-357187">
              <a:buClr>
                <a:srgbClr val="D1D5DB"/>
              </a:buClr>
              <a:buFont typeface="TimesNewRomanPSMT"/>
            </a:pPr>
            <a:r>
              <a:t>Known for: Significant contributions to the Linux kernel, maintaining the stable branch.</a:t>
            </a:r>
          </a:p>
          <a:p>
            <a:pPr lvl="1" marL="0" indent="457200">
              <a:buSzTx/>
              <a:buNone/>
            </a:pPr>
          </a:p>
          <a:p>
            <a:pPr marL="0" indent="0">
              <a:buSzTx/>
              <a:buNone/>
              <a:defRPr b="1" sz="2800"/>
            </a:pPr>
            <a:r>
              <a:t>Linus Torvalds (141,857,676 commits):</a:t>
            </a:r>
          </a:p>
          <a:p>
            <a:pPr lvl="1" marL="954087" indent="-357187">
              <a:buClr>
                <a:srgbClr val="D1D5DB"/>
              </a:buClr>
              <a:buFont typeface="TimesNewRomanPSMT"/>
            </a:pPr>
            <a:r>
              <a:t>Known for: Creating the Linux kernel, revolutionizing open-source development.</a:t>
            </a:r>
          </a:p>
          <a:p>
            <a:pPr lvl="1" marL="0" indent="457200">
              <a:buSzTx/>
              <a:buNone/>
            </a:pPr>
          </a:p>
          <a:p>
            <a:pPr marL="0" indent="0">
              <a:buSzTx/>
              <a:buNone/>
              <a:defRPr b="1" sz="2800"/>
            </a:pPr>
            <a:r>
              <a:t>David S. Miller (136,834,108 commits):</a:t>
            </a:r>
          </a:p>
          <a:p>
            <a:pPr lvl="1" marL="954087" indent="-357187">
              <a:buClr>
                <a:srgbClr val="D1D5DB"/>
              </a:buClr>
              <a:buFont typeface="TimesNewRomanPSMT"/>
            </a:pPr>
            <a:r>
              <a:t>Known for: Extensive work on networking in the Linux kernel.</a:t>
            </a:r>
          </a:p>
          <a:p>
            <a:pPr lvl="1" marL="954087" indent="-357187">
              <a:buClr>
                <a:srgbClr val="D1D5DB"/>
              </a:buClr>
              <a:buFont typeface="TimesNewRomanPSMT"/>
            </a:pPr>
          </a:p>
          <a:p>
            <a:pPr marL="0" indent="0">
              <a:buSzTx/>
              <a:buNone/>
              <a:defRPr b="1" sz="2800"/>
            </a:pPr>
            <a:r>
              <a:t>John W. Linville (76,511,641 commits):</a:t>
            </a:r>
          </a:p>
          <a:p>
            <a:pPr lvl="1" marL="954087" indent="-357187">
              <a:buClr>
                <a:srgbClr val="D1D5DB"/>
              </a:buClr>
              <a:buFont typeface="TimesNewRomanPSMT"/>
            </a:pPr>
            <a:r>
              <a:t>Known for: Linux wireless subsystem maintenance.</a:t>
            </a:r>
          </a:p>
          <a:p>
            <a:pPr lvl="1" marL="954087" indent="-357187">
              <a:buClr>
                <a:srgbClr val="D1D5DB"/>
              </a:buClr>
              <a:buFont typeface="TimesNewRomanPSMT"/>
            </a:pPr>
          </a:p>
          <a:p>
            <a:pPr marL="0" indent="0">
              <a:buSzTx/>
              <a:buNone/>
              <a:defRPr b="1" sz="2800"/>
            </a:pPr>
            <a:r>
              <a:t>Mauro Carvalho Chehab (72,218,949 commits):</a:t>
            </a:r>
          </a:p>
          <a:p>
            <a:pPr lvl="1" marL="954087" indent="-357187">
              <a:buClr>
                <a:srgbClr val="D1D5DB"/>
              </a:buClr>
              <a:buFont typeface="TimesNewRomanPSMT"/>
            </a:pPr>
            <a:r>
              <a:t>Known for: Multimedia-related contributions in the Linux kernel.</a:t>
            </a:r>
          </a:p>
          <a:p>
            <a:pPr lvl="1" marL="954087" indent="-357187">
              <a:buClr>
                <a:srgbClr val="D1D5DB"/>
              </a:buClr>
              <a:buFont typeface="TimesNewRomanPSMT"/>
            </a:pPr>
          </a:p>
          <a:p>
            <a:pPr marL="0" indent="0">
              <a:buSzTx/>
              <a:buNone/>
              <a:defRPr b="1" sz="2800"/>
            </a:pPr>
            <a:r>
              <a:t>Ingo Molnar (71,870,895 commits):</a:t>
            </a:r>
          </a:p>
          <a:p>
            <a:pPr lvl="1" marL="954087" indent="-357187">
              <a:buClr>
                <a:srgbClr val="D1D5DB"/>
              </a:buClr>
              <a:buFont typeface="TimesNewRomanPSMT"/>
            </a:pPr>
            <a:r>
              <a:t>Known for: Performance-related enhancements in the Linux kernel.</a:t>
            </a:r>
          </a:p>
          <a:p>
            <a:pPr lvl="1" marL="954087" indent="-357187">
              <a:buClr>
                <a:srgbClr val="D1D5DB"/>
              </a:buClr>
              <a:buFont typeface="TimesNewRomanPSMT"/>
            </a:pPr>
          </a:p>
          <a:p>
            <a:pPr marL="0" indent="0">
              <a:buSzTx/>
              <a:buNone/>
              <a:defRPr b="1" sz="2800"/>
            </a:pPr>
            <a:r>
              <a:t>GitHub (67,980,913 commits):</a:t>
            </a:r>
          </a:p>
          <a:p>
            <a:pPr lvl="1" marL="954087" indent="-357187">
              <a:buClr>
                <a:srgbClr val="D1D5DB"/>
              </a:buClr>
              <a:buFont typeface="TimesNewRomanPSMT"/>
            </a:pPr>
            <a:r>
              <a:t>Known for: Hosting a diverse array of open-source projects and fostering collaboration.</a:t>
            </a:r>
          </a:p>
          <a:p>
            <a:pPr lvl="1" marL="954087" indent="-357187">
              <a:buClr>
                <a:srgbClr val="D1D5DB"/>
              </a:buClr>
              <a:buFont typeface="TimesNewRomanPSMT"/>
            </a:pPr>
          </a:p>
          <a:p>
            <a:pPr marL="0" indent="0">
              <a:buSzTx/>
              <a:buNone/>
              <a:defRPr b="1" sz="2800"/>
            </a:pPr>
            <a:r>
              <a:t>Mark Brown (40,003,222 commits):</a:t>
            </a:r>
          </a:p>
          <a:p>
            <a:pPr lvl="1" marL="954087" indent="-357187">
              <a:buClr>
                <a:srgbClr val="D1D5DB"/>
              </a:buClr>
              <a:buFont typeface="TimesNewRomanPSMT"/>
            </a:pPr>
            <a:r>
              <a:t>Known for: Audio subsystem maintenance in the Linux kernel.</a:t>
            </a:r>
          </a:p>
          <a:p>
            <a:pPr lvl="1" marL="954087" indent="-357187">
              <a:buClr>
                <a:srgbClr val="D1D5DB"/>
              </a:buClr>
              <a:buFont typeface="TimesNewRomanPSMT"/>
            </a:pPr>
          </a:p>
          <a:p>
            <a:pPr marL="0" indent="0">
              <a:buSzTx/>
              <a:buNone/>
              <a:defRPr b="1" sz="2800"/>
            </a:pPr>
            <a:r>
              <a:t>Takashi Iwai (31,033,980 commits):</a:t>
            </a:r>
          </a:p>
          <a:p>
            <a:pPr lvl="1" marL="954087" indent="-357187">
              <a:buClr>
                <a:srgbClr val="D1D5DB"/>
              </a:buClr>
              <a:buFont typeface="TimesNewRomanPSMT"/>
            </a:pPr>
            <a:r>
              <a:t>Known for: Audio-related contributions and maintaining sound subsystems.</a:t>
            </a:r>
          </a:p>
          <a:p>
            <a:pPr lvl="1" marL="954087" indent="-357187">
              <a:buClr>
                <a:srgbClr val="D1D5DB"/>
              </a:buClr>
              <a:buFont typeface="TimesNewRomanPSMT"/>
            </a:pPr>
          </a:p>
          <a:p>
            <a:pPr marL="0" indent="0">
              <a:buSzTx/>
              <a:buNone/>
              <a:defRPr b="1" sz="2800"/>
            </a:pPr>
            <a:r>
              <a:t>James Bottomley (26,249,448 commits):</a:t>
            </a:r>
          </a:p>
          <a:p>
            <a:pPr lvl="1" marL="954087" indent="-357187">
              <a:buClr>
                <a:srgbClr val="D1D5DB"/>
              </a:buClr>
              <a:buFont typeface="TimesNewRomanPSMT"/>
            </a:pPr>
            <a:r>
              <a:t>Known for: Work on various Linux subsystems and promoting open-source initiatives.</a:t>
            </a:r>
          </a:p>
          <a:p>
            <a:pPr lvl="1" marL="954087" indent="-357187">
              <a:buClr>
                <a:srgbClr val="D1D5DB"/>
              </a:buClr>
              <a:buFont typeface="TimesNewRomanPSMT"/>
            </a:pPr>
          </a:p>
          <a:p>
            <a:pPr marL="0" indent="0">
              <a:buSzTx/>
              <a:buNone/>
            </a:pPr>
            <a:r>
              <a:t>GitHub's key contributors, such as Linus Torvalds and Greg Kroah-Hartman, play a pivotal role in shaping critical projects like the Linux kernel. Their significant influence not only drives innovation but also establishes GitHub as a vital hub for collaborative development. By recognizing their expertise, GitHub users gain insights into best practices and cutting-edge advancements, enhancing the platform's value as a global resource for developers.</a:t>
            </a:r>
          </a:p>
        </p:txBody>
      </p:sp>
      <p:pic>
        <p:nvPicPr>
          <p:cNvPr id="299" name="linux_logo.jpeg" descr="linux_logo.jpeg"/>
          <p:cNvPicPr>
            <a:picLocks noChangeAspect="1"/>
          </p:cNvPicPr>
          <p:nvPr/>
        </p:nvPicPr>
        <p:blipFill>
          <a:blip r:embed="rId3">
            <a:alphaModFix amt="10447"/>
            <a:extLst/>
          </a:blip>
          <a:srcRect l="6882" t="6901" r="8287" b="16044"/>
          <a:stretch>
            <a:fillRect/>
          </a:stretch>
        </p:blipFill>
        <p:spPr>
          <a:xfrm>
            <a:off x="5574511" y="5956129"/>
            <a:ext cx="5022436" cy="5901794"/>
          </a:xfrm>
          <a:custGeom>
            <a:avLst/>
            <a:gdLst/>
            <a:ahLst/>
            <a:cxnLst>
              <a:cxn ang="0">
                <a:pos x="wd2" y="hd2"/>
              </a:cxn>
              <a:cxn ang="5400000">
                <a:pos x="wd2" y="hd2"/>
              </a:cxn>
              <a:cxn ang="10800000">
                <a:pos x="wd2" y="hd2"/>
              </a:cxn>
              <a:cxn ang="16200000">
                <a:pos x="wd2" y="hd2"/>
              </a:cxn>
            </a:cxnLst>
            <a:rect l="0" t="0" r="r" b="b"/>
            <a:pathLst>
              <a:path w="21579" h="21597" fill="norm" stroke="1" extrusionOk="0">
                <a:moveTo>
                  <a:pt x="10995" y="0"/>
                </a:moveTo>
                <a:cubicBezTo>
                  <a:pt x="10616" y="-1"/>
                  <a:pt x="10243" y="7"/>
                  <a:pt x="10204" y="24"/>
                </a:cubicBezTo>
                <a:cubicBezTo>
                  <a:pt x="10172" y="38"/>
                  <a:pt x="10073" y="63"/>
                  <a:pt x="9982" y="81"/>
                </a:cubicBezTo>
                <a:cubicBezTo>
                  <a:pt x="9892" y="98"/>
                  <a:pt x="9711" y="157"/>
                  <a:pt x="9582" y="210"/>
                </a:cubicBezTo>
                <a:cubicBezTo>
                  <a:pt x="9452" y="264"/>
                  <a:pt x="9336" y="308"/>
                  <a:pt x="9324" y="308"/>
                </a:cubicBezTo>
                <a:cubicBezTo>
                  <a:pt x="9295" y="308"/>
                  <a:pt x="9055" y="447"/>
                  <a:pt x="8760" y="634"/>
                </a:cubicBezTo>
                <a:cubicBezTo>
                  <a:pt x="8386" y="871"/>
                  <a:pt x="7967" y="1309"/>
                  <a:pt x="7716" y="1724"/>
                </a:cubicBezTo>
                <a:cubicBezTo>
                  <a:pt x="7632" y="1862"/>
                  <a:pt x="7563" y="2001"/>
                  <a:pt x="7563" y="2034"/>
                </a:cubicBezTo>
                <a:cubicBezTo>
                  <a:pt x="7563" y="2067"/>
                  <a:pt x="7540" y="2131"/>
                  <a:pt x="7513" y="2175"/>
                </a:cubicBezTo>
                <a:cubicBezTo>
                  <a:pt x="7486" y="2219"/>
                  <a:pt x="7464" y="2278"/>
                  <a:pt x="7464" y="2306"/>
                </a:cubicBezTo>
                <a:cubicBezTo>
                  <a:pt x="7464" y="2334"/>
                  <a:pt x="7447" y="2384"/>
                  <a:pt x="7426" y="2416"/>
                </a:cubicBezTo>
                <a:cubicBezTo>
                  <a:pt x="7406" y="2449"/>
                  <a:pt x="7374" y="2616"/>
                  <a:pt x="7356" y="2787"/>
                </a:cubicBezTo>
                <a:cubicBezTo>
                  <a:pt x="7326" y="3074"/>
                  <a:pt x="7325" y="3447"/>
                  <a:pt x="7337" y="5485"/>
                </a:cubicBezTo>
                <a:cubicBezTo>
                  <a:pt x="7342" y="6236"/>
                  <a:pt x="7307" y="6667"/>
                  <a:pt x="7222" y="6881"/>
                </a:cubicBezTo>
                <a:cubicBezTo>
                  <a:pt x="7197" y="6942"/>
                  <a:pt x="7157" y="7043"/>
                  <a:pt x="7135" y="7104"/>
                </a:cubicBezTo>
                <a:cubicBezTo>
                  <a:pt x="7094" y="7216"/>
                  <a:pt x="7034" y="7338"/>
                  <a:pt x="6889" y="7608"/>
                </a:cubicBezTo>
                <a:cubicBezTo>
                  <a:pt x="6848" y="7686"/>
                  <a:pt x="6803" y="7778"/>
                  <a:pt x="6790" y="7815"/>
                </a:cubicBezTo>
                <a:cubicBezTo>
                  <a:pt x="6777" y="7851"/>
                  <a:pt x="6734" y="7923"/>
                  <a:pt x="6695" y="7974"/>
                </a:cubicBezTo>
                <a:cubicBezTo>
                  <a:pt x="6656" y="8026"/>
                  <a:pt x="6580" y="8131"/>
                  <a:pt x="6526" y="8210"/>
                </a:cubicBezTo>
                <a:cubicBezTo>
                  <a:pt x="6472" y="8289"/>
                  <a:pt x="6360" y="8435"/>
                  <a:pt x="6279" y="8535"/>
                </a:cubicBezTo>
                <a:cubicBezTo>
                  <a:pt x="6197" y="8635"/>
                  <a:pt x="6092" y="8770"/>
                  <a:pt x="6043" y="8836"/>
                </a:cubicBezTo>
                <a:cubicBezTo>
                  <a:pt x="5995" y="8901"/>
                  <a:pt x="5861" y="9055"/>
                  <a:pt x="5747" y="9178"/>
                </a:cubicBezTo>
                <a:cubicBezTo>
                  <a:pt x="5632" y="9302"/>
                  <a:pt x="5510" y="9447"/>
                  <a:pt x="5475" y="9501"/>
                </a:cubicBezTo>
                <a:cubicBezTo>
                  <a:pt x="5441" y="9555"/>
                  <a:pt x="5366" y="9650"/>
                  <a:pt x="5308" y="9711"/>
                </a:cubicBezTo>
                <a:cubicBezTo>
                  <a:pt x="5250" y="9773"/>
                  <a:pt x="5173" y="9873"/>
                  <a:pt x="5136" y="9935"/>
                </a:cubicBezTo>
                <a:cubicBezTo>
                  <a:pt x="5099" y="9997"/>
                  <a:pt x="5035" y="10073"/>
                  <a:pt x="4995" y="10104"/>
                </a:cubicBezTo>
                <a:cubicBezTo>
                  <a:pt x="4922" y="10159"/>
                  <a:pt x="4776" y="10343"/>
                  <a:pt x="4584" y="10622"/>
                </a:cubicBezTo>
                <a:cubicBezTo>
                  <a:pt x="4529" y="10701"/>
                  <a:pt x="4429" y="10831"/>
                  <a:pt x="4360" y="10911"/>
                </a:cubicBezTo>
                <a:cubicBezTo>
                  <a:pt x="4291" y="10991"/>
                  <a:pt x="4208" y="11101"/>
                  <a:pt x="4176" y="11155"/>
                </a:cubicBezTo>
                <a:cubicBezTo>
                  <a:pt x="4145" y="11209"/>
                  <a:pt x="4051" y="11360"/>
                  <a:pt x="3968" y="11491"/>
                </a:cubicBezTo>
                <a:cubicBezTo>
                  <a:pt x="3808" y="11744"/>
                  <a:pt x="3526" y="12366"/>
                  <a:pt x="3434" y="12668"/>
                </a:cubicBezTo>
                <a:cubicBezTo>
                  <a:pt x="3404" y="12769"/>
                  <a:pt x="3363" y="12895"/>
                  <a:pt x="3346" y="12949"/>
                </a:cubicBezTo>
                <a:cubicBezTo>
                  <a:pt x="3255" y="13221"/>
                  <a:pt x="3188" y="14082"/>
                  <a:pt x="3250" y="14180"/>
                </a:cubicBezTo>
                <a:cubicBezTo>
                  <a:pt x="3293" y="14248"/>
                  <a:pt x="3238" y="14356"/>
                  <a:pt x="3069" y="14532"/>
                </a:cubicBezTo>
                <a:cubicBezTo>
                  <a:pt x="3010" y="14593"/>
                  <a:pt x="2867" y="14764"/>
                  <a:pt x="2750" y="14911"/>
                </a:cubicBezTo>
                <a:cubicBezTo>
                  <a:pt x="2466" y="15269"/>
                  <a:pt x="2292" y="15359"/>
                  <a:pt x="1804" y="15406"/>
                </a:cubicBezTo>
                <a:cubicBezTo>
                  <a:pt x="1723" y="15414"/>
                  <a:pt x="1642" y="15431"/>
                  <a:pt x="1625" y="15445"/>
                </a:cubicBezTo>
                <a:cubicBezTo>
                  <a:pt x="1608" y="15459"/>
                  <a:pt x="1546" y="15471"/>
                  <a:pt x="1487" y="15471"/>
                </a:cubicBezTo>
                <a:cubicBezTo>
                  <a:pt x="1428" y="15471"/>
                  <a:pt x="1370" y="15484"/>
                  <a:pt x="1359" y="15499"/>
                </a:cubicBezTo>
                <a:cubicBezTo>
                  <a:pt x="1348" y="15514"/>
                  <a:pt x="1303" y="15527"/>
                  <a:pt x="1260" y="15527"/>
                </a:cubicBezTo>
                <a:cubicBezTo>
                  <a:pt x="1217" y="15527"/>
                  <a:pt x="1172" y="15540"/>
                  <a:pt x="1161" y="15556"/>
                </a:cubicBezTo>
                <a:cubicBezTo>
                  <a:pt x="1150" y="15571"/>
                  <a:pt x="1116" y="15583"/>
                  <a:pt x="1084" y="15583"/>
                </a:cubicBezTo>
                <a:cubicBezTo>
                  <a:pt x="894" y="15583"/>
                  <a:pt x="356" y="15954"/>
                  <a:pt x="356" y="16084"/>
                </a:cubicBezTo>
                <a:cubicBezTo>
                  <a:pt x="356" y="16111"/>
                  <a:pt x="341" y="16144"/>
                  <a:pt x="324" y="16158"/>
                </a:cubicBezTo>
                <a:cubicBezTo>
                  <a:pt x="208" y="16258"/>
                  <a:pt x="182" y="16795"/>
                  <a:pt x="256" y="17518"/>
                </a:cubicBezTo>
                <a:cubicBezTo>
                  <a:pt x="294" y="17896"/>
                  <a:pt x="284" y="18020"/>
                  <a:pt x="191" y="18372"/>
                </a:cubicBezTo>
                <a:cubicBezTo>
                  <a:pt x="170" y="18449"/>
                  <a:pt x="140" y="18537"/>
                  <a:pt x="124" y="18568"/>
                </a:cubicBezTo>
                <a:cubicBezTo>
                  <a:pt x="69" y="18675"/>
                  <a:pt x="18" y="18906"/>
                  <a:pt x="3" y="19108"/>
                </a:cubicBezTo>
                <a:cubicBezTo>
                  <a:pt x="-14" y="19349"/>
                  <a:pt x="39" y="19498"/>
                  <a:pt x="230" y="19734"/>
                </a:cubicBezTo>
                <a:cubicBezTo>
                  <a:pt x="351" y="19884"/>
                  <a:pt x="420" y="19927"/>
                  <a:pt x="759" y="20071"/>
                </a:cubicBezTo>
                <a:cubicBezTo>
                  <a:pt x="836" y="20104"/>
                  <a:pt x="923" y="20142"/>
                  <a:pt x="955" y="20155"/>
                </a:cubicBezTo>
                <a:cubicBezTo>
                  <a:pt x="986" y="20169"/>
                  <a:pt x="1042" y="20180"/>
                  <a:pt x="1078" y="20180"/>
                </a:cubicBezTo>
                <a:cubicBezTo>
                  <a:pt x="1113" y="20180"/>
                  <a:pt x="1150" y="20191"/>
                  <a:pt x="1160" y="20205"/>
                </a:cubicBezTo>
                <a:cubicBezTo>
                  <a:pt x="1169" y="20218"/>
                  <a:pt x="1233" y="20238"/>
                  <a:pt x="1301" y="20248"/>
                </a:cubicBezTo>
                <a:cubicBezTo>
                  <a:pt x="1600" y="20291"/>
                  <a:pt x="1640" y="20300"/>
                  <a:pt x="1657" y="20324"/>
                </a:cubicBezTo>
                <a:cubicBezTo>
                  <a:pt x="1667" y="20337"/>
                  <a:pt x="1726" y="20348"/>
                  <a:pt x="1787" y="20348"/>
                </a:cubicBezTo>
                <a:cubicBezTo>
                  <a:pt x="1848" y="20348"/>
                  <a:pt x="1907" y="20359"/>
                  <a:pt x="1917" y="20373"/>
                </a:cubicBezTo>
                <a:cubicBezTo>
                  <a:pt x="1927" y="20387"/>
                  <a:pt x="1982" y="20404"/>
                  <a:pt x="2041" y="20412"/>
                </a:cubicBezTo>
                <a:cubicBezTo>
                  <a:pt x="2100" y="20421"/>
                  <a:pt x="2215" y="20442"/>
                  <a:pt x="2297" y="20459"/>
                </a:cubicBezTo>
                <a:cubicBezTo>
                  <a:pt x="2378" y="20475"/>
                  <a:pt x="2533" y="20501"/>
                  <a:pt x="2640" y="20517"/>
                </a:cubicBezTo>
                <a:cubicBezTo>
                  <a:pt x="2746" y="20533"/>
                  <a:pt x="2860" y="20559"/>
                  <a:pt x="2892" y="20574"/>
                </a:cubicBezTo>
                <a:cubicBezTo>
                  <a:pt x="2924" y="20588"/>
                  <a:pt x="3018" y="20600"/>
                  <a:pt x="3100" y="20600"/>
                </a:cubicBezTo>
                <a:cubicBezTo>
                  <a:pt x="3182" y="20600"/>
                  <a:pt x="3258" y="20613"/>
                  <a:pt x="3269" y="20629"/>
                </a:cubicBezTo>
                <a:cubicBezTo>
                  <a:pt x="3280" y="20644"/>
                  <a:pt x="3345" y="20656"/>
                  <a:pt x="3416" y="20656"/>
                </a:cubicBezTo>
                <a:cubicBezTo>
                  <a:pt x="3486" y="20656"/>
                  <a:pt x="3553" y="20669"/>
                  <a:pt x="3564" y="20684"/>
                </a:cubicBezTo>
                <a:cubicBezTo>
                  <a:pt x="3575" y="20699"/>
                  <a:pt x="3650" y="20713"/>
                  <a:pt x="3731" y="20713"/>
                </a:cubicBezTo>
                <a:cubicBezTo>
                  <a:pt x="3812" y="20713"/>
                  <a:pt x="3906" y="20725"/>
                  <a:pt x="3942" y="20741"/>
                </a:cubicBezTo>
                <a:cubicBezTo>
                  <a:pt x="3978" y="20756"/>
                  <a:pt x="4038" y="20780"/>
                  <a:pt x="4074" y="20796"/>
                </a:cubicBezTo>
                <a:cubicBezTo>
                  <a:pt x="4110" y="20811"/>
                  <a:pt x="4168" y="20825"/>
                  <a:pt x="4203" y="20825"/>
                </a:cubicBezTo>
                <a:cubicBezTo>
                  <a:pt x="4239" y="20825"/>
                  <a:pt x="4277" y="20837"/>
                  <a:pt x="4289" y="20852"/>
                </a:cubicBezTo>
                <a:cubicBezTo>
                  <a:pt x="4300" y="20868"/>
                  <a:pt x="4335" y="20880"/>
                  <a:pt x="4369" y="20880"/>
                </a:cubicBezTo>
                <a:cubicBezTo>
                  <a:pt x="4421" y="20880"/>
                  <a:pt x="4518" y="20915"/>
                  <a:pt x="4773" y="21024"/>
                </a:cubicBezTo>
                <a:cubicBezTo>
                  <a:pt x="4804" y="21037"/>
                  <a:pt x="4853" y="21048"/>
                  <a:pt x="4880" y="21048"/>
                </a:cubicBezTo>
                <a:cubicBezTo>
                  <a:pt x="4929" y="21048"/>
                  <a:pt x="4964" y="21060"/>
                  <a:pt x="5119" y="21128"/>
                </a:cubicBezTo>
                <a:cubicBezTo>
                  <a:pt x="5159" y="21146"/>
                  <a:pt x="5222" y="21160"/>
                  <a:pt x="5257" y="21160"/>
                </a:cubicBezTo>
                <a:cubicBezTo>
                  <a:pt x="5293" y="21160"/>
                  <a:pt x="5330" y="21174"/>
                  <a:pt x="5341" y="21189"/>
                </a:cubicBezTo>
                <a:cubicBezTo>
                  <a:pt x="5352" y="21205"/>
                  <a:pt x="5396" y="21217"/>
                  <a:pt x="5440" y="21217"/>
                </a:cubicBezTo>
                <a:cubicBezTo>
                  <a:pt x="5483" y="21217"/>
                  <a:pt x="5527" y="21229"/>
                  <a:pt x="5538" y="21245"/>
                </a:cubicBezTo>
                <a:cubicBezTo>
                  <a:pt x="5550" y="21260"/>
                  <a:pt x="5594" y="21274"/>
                  <a:pt x="5637" y="21274"/>
                </a:cubicBezTo>
                <a:cubicBezTo>
                  <a:pt x="5681" y="21274"/>
                  <a:pt x="5725" y="21286"/>
                  <a:pt x="5736" y="21301"/>
                </a:cubicBezTo>
                <a:cubicBezTo>
                  <a:pt x="5747" y="21317"/>
                  <a:pt x="5798" y="21329"/>
                  <a:pt x="5851" y="21329"/>
                </a:cubicBezTo>
                <a:cubicBezTo>
                  <a:pt x="5903" y="21329"/>
                  <a:pt x="5955" y="21341"/>
                  <a:pt x="5966" y="21356"/>
                </a:cubicBezTo>
                <a:cubicBezTo>
                  <a:pt x="5978" y="21372"/>
                  <a:pt x="6111" y="21385"/>
                  <a:pt x="6263" y="21385"/>
                </a:cubicBezTo>
                <a:cubicBezTo>
                  <a:pt x="6415" y="21385"/>
                  <a:pt x="6547" y="21398"/>
                  <a:pt x="6558" y="21413"/>
                </a:cubicBezTo>
                <a:cubicBezTo>
                  <a:pt x="6569" y="21428"/>
                  <a:pt x="6689" y="21441"/>
                  <a:pt x="6823" y="21441"/>
                </a:cubicBezTo>
                <a:cubicBezTo>
                  <a:pt x="6956" y="21441"/>
                  <a:pt x="7074" y="21428"/>
                  <a:pt x="7085" y="21413"/>
                </a:cubicBezTo>
                <a:cubicBezTo>
                  <a:pt x="7096" y="21398"/>
                  <a:pt x="7164" y="21385"/>
                  <a:pt x="7235" y="21385"/>
                </a:cubicBezTo>
                <a:cubicBezTo>
                  <a:pt x="7307" y="21385"/>
                  <a:pt x="7391" y="21375"/>
                  <a:pt x="7423" y="21361"/>
                </a:cubicBezTo>
                <a:cubicBezTo>
                  <a:pt x="7454" y="21347"/>
                  <a:pt x="7580" y="21293"/>
                  <a:pt x="7702" y="21243"/>
                </a:cubicBezTo>
                <a:cubicBezTo>
                  <a:pt x="7865" y="21176"/>
                  <a:pt x="8012" y="21080"/>
                  <a:pt x="8250" y="20883"/>
                </a:cubicBezTo>
                <a:cubicBezTo>
                  <a:pt x="8533" y="20648"/>
                  <a:pt x="8593" y="20581"/>
                  <a:pt x="8717" y="20362"/>
                </a:cubicBezTo>
                <a:cubicBezTo>
                  <a:pt x="8867" y="20095"/>
                  <a:pt x="8949" y="20014"/>
                  <a:pt x="9067" y="20013"/>
                </a:cubicBezTo>
                <a:cubicBezTo>
                  <a:pt x="9106" y="20013"/>
                  <a:pt x="9147" y="19999"/>
                  <a:pt x="9159" y="19984"/>
                </a:cubicBezTo>
                <a:cubicBezTo>
                  <a:pt x="9170" y="19968"/>
                  <a:pt x="9304" y="19956"/>
                  <a:pt x="9455" y="19956"/>
                </a:cubicBezTo>
                <a:cubicBezTo>
                  <a:pt x="9607" y="19956"/>
                  <a:pt x="9739" y="19943"/>
                  <a:pt x="9750" y="19927"/>
                </a:cubicBezTo>
                <a:cubicBezTo>
                  <a:pt x="9762" y="19911"/>
                  <a:pt x="9938" y="19900"/>
                  <a:pt x="10163" y="19900"/>
                </a:cubicBezTo>
                <a:cubicBezTo>
                  <a:pt x="10388" y="19900"/>
                  <a:pt x="10562" y="19888"/>
                  <a:pt x="10574" y="19872"/>
                </a:cubicBezTo>
                <a:cubicBezTo>
                  <a:pt x="10585" y="19857"/>
                  <a:pt x="10666" y="19843"/>
                  <a:pt x="10755" y="19843"/>
                </a:cubicBezTo>
                <a:cubicBezTo>
                  <a:pt x="10843" y="19843"/>
                  <a:pt x="10924" y="19857"/>
                  <a:pt x="10935" y="19872"/>
                </a:cubicBezTo>
                <a:cubicBezTo>
                  <a:pt x="10947" y="19887"/>
                  <a:pt x="11058" y="19900"/>
                  <a:pt x="11183" y="19900"/>
                </a:cubicBezTo>
                <a:cubicBezTo>
                  <a:pt x="11307" y="19900"/>
                  <a:pt x="11419" y="19912"/>
                  <a:pt x="11430" y="19927"/>
                </a:cubicBezTo>
                <a:cubicBezTo>
                  <a:pt x="11441" y="19943"/>
                  <a:pt x="11573" y="19956"/>
                  <a:pt x="11725" y="19956"/>
                </a:cubicBezTo>
                <a:cubicBezTo>
                  <a:pt x="11877" y="19956"/>
                  <a:pt x="12010" y="19968"/>
                  <a:pt x="12022" y="19984"/>
                </a:cubicBezTo>
                <a:cubicBezTo>
                  <a:pt x="12033" y="19999"/>
                  <a:pt x="12100" y="20012"/>
                  <a:pt x="12170" y="20012"/>
                </a:cubicBezTo>
                <a:cubicBezTo>
                  <a:pt x="12240" y="20012"/>
                  <a:pt x="12307" y="20024"/>
                  <a:pt x="12318" y="20039"/>
                </a:cubicBezTo>
                <a:cubicBezTo>
                  <a:pt x="12330" y="20055"/>
                  <a:pt x="12385" y="20068"/>
                  <a:pt x="12441" y="20068"/>
                </a:cubicBezTo>
                <a:cubicBezTo>
                  <a:pt x="12543" y="20068"/>
                  <a:pt x="12726" y="20109"/>
                  <a:pt x="12835" y="20155"/>
                </a:cubicBezTo>
                <a:cubicBezTo>
                  <a:pt x="12866" y="20169"/>
                  <a:pt x="12915" y="20180"/>
                  <a:pt x="12942" y="20180"/>
                </a:cubicBezTo>
                <a:cubicBezTo>
                  <a:pt x="12970" y="20180"/>
                  <a:pt x="13026" y="20194"/>
                  <a:pt x="13067" y="20212"/>
                </a:cubicBezTo>
                <a:cubicBezTo>
                  <a:pt x="13216" y="20278"/>
                  <a:pt x="13256" y="20292"/>
                  <a:pt x="13292" y="20292"/>
                </a:cubicBezTo>
                <a:cubicBezTo>
                  <a:pt x="13364" y="20292"/>
                  <a:pt x="13519" y="20409"/>
                  <a:pt x="13519" y="20463"/>
                </a:cubicBezTo>
                <a:cubicBezTo>
                  <a:pt x="13519" y="20494"/>
                  <a:pt x="13564" y="20597"/>
                  <a:pt x="13619" y="20693"/>
                </a:cubicBezTo>
                <a:cubicBezTo>
                  <a:pt x="13733" y="20889"/>
                  <a:pt x="14128" y="21249"/>
                  <a:pt x="14290" y="21304"/>
                </a:cubicBezTo>
                <a:cubicBezTo>
                  <a:pt x="14345" y="21323"/>
                  <a:pt x="14431" y="21362"/>
                  <a:pt x="14479" y="21390"/>
                </a:cubicBezTo>
                <a:cubicBezTo>
                  <a:pt x="14527" y="21418"/>
                  <a:pt x="14590" y="21441"/>
                  <a:pt x="14619" y="21441"/>
                </a:cubicBezTo>
                <a:cubicBezTo>
                  <a:pt x="14648" y="21441"/>
                  <a:pt x="14698" y="21453"/>
                  <a:pt x="14730" y="21467"/>
                </a:cubicBezTo>
                <a:cubicBezTo>
                  <a:pt x="14761" y="21481"/>
                  <a:pt x="14853" y="21507"/>
                  <a:pt x="14934" y="21525"/>
                </a:cubicBezTo>
                <a:cubicBezTo>
                  <a:pt x="15016" y="21543"/>
                  <a:pt x="15119" y="21568"/>
                  <a:pt x="15164" y="21581"/>
                </a:cubicBezTo>
                <a:cubicBezTo>
                  <a:pt x="15211" y="21595"/>
                  <a:pt x="15413" y="21599"/>
                  <a:pt x="15626" y="21596"/>
                </a:cubicBezTo>
                <a:cubicBezTo>
                  <a:pt x="15840" y="21593"/>
                  <a:pt x="16065" y="21582"/>
                  <a:pt x="16160" y="21567"/>
                </a:cubicBezTo>
                <a:cubicBezTo>
                  <a:pt x="16228" y="21556"/>
                  <a:pt x="16292" y="21536"/>
                  <a:pt x="16302" y="21522"/>
                </a:cubicBezTo>
                <a:cubicBezTo>
                  <a:pt x="16312" y="21508"/>
                  <a:pt x="16350" y="21497"/>
                  <a:pt x="16385" y="21497"/>
                </a:cubicBezTo>
                <a:cubicBezTo>
                  <a:pt x="16421" y="21497"/>
                  <a:pt x="16481" y="21483"/>
                  <a:pt x="16522" y="21465"/>
                </a:cubicBezTo>
                <a:cubicBezTo>
                  <a:pt x="16562" y="21447"/>
                  <a:pt x="16625" y="21420"/>
                  <a:pt x="16662" y="21404"/>
                </a:cubicBezTo>
                <a:cubicBezTo>
                  <a:pt x="16828" y="21332"/>
                  <a:pt x="16876" y="21305"/>
                  <a:pt x="17115" y="21152"/>
                </a:cubicBezTo>
                <a:cubicBezTo>
                  <a:pt x="17255" y="21062"/>
                  <a:pt x="17382" y="20969"/>
                  <a:pt x="17396" y="20947"/>
                </a:cubicBezTo>
                <a:cubicBezTo>
                  <a:pt x="17411" y="20925"/>
                  <a:pt x="17511" y="20850"/>
                  <a:pt x="17618" y="20780"/>
                </a:cubicBezTo>
                <a:cubicBezTo>
                  <a:pt x="17944" y="20568"/>
                  <a:pt x="18132" y="20445"/>
                  <a:pt x="18357" y="20295"/>
                </a:cubicBezTo>
                <a:cubicBezTo>
                  <a:pt x="18819" y="19986"/>
                  <a:pt x="19041" y="19846"/>
                  <a:pt x="19262" y="19725"/>
                </a:cubicBezTo>
                <a:cubicBezTo>
                  <a:pt x="19389" y="19656"/>
                  <a:pt x="19722" y="19474"/>
                  <a:pt x="20002" y="19322"/>
                </a:cubicBezTo>
                <a:cubicBezTo>
                  <a:pt x="20926" y="18819"/>
                  <a:pt x="21333" y="18526"/>
                  <a:pt x="21497" y="18245"/>
                </a:cubicBezTo>
                <a:cubicBezTo>
                  <a:pt x="21580" y="18105"/>
                  <a:pt x="21586" y="18068"/>
                  <a:pt x="21576" y="17839"/>
                </a:cubicBezTo>
                <a:cubicBezTo>
                  <a:pt x="21559" y="17460"/>
                  <a:pt x="21456" y="17326"/>
                  <a:pt x="20795" y="16827"/>
                </a:cubicBezTo>
                <a:cubicBezTo>
                  <a:pt x="20512" y="16613"/>
                  <a:pt x="20231" y="16392"/>
                  <a:pt x="20167" y="16336"/>
                </a:cubicBezTo>
                <a:cubicBezTo>
                  <a:pt x="20048" y="16229"/>
                  <a:pt x="19903" y="15938"/>
                  <a:pt x="19903" y="15803"/>
                </a:cubicBezTo>
                <a:cubicBezTo>
                  <a:pt x="19903" y="15761"/>
                  <a:pt x="19891" y="15719"/>
                  <a:pt x="19876" y="15711"/>
                </a:cubicBezTo>
                <a:cubicBezTo>
                  <a:pt x="19860" y="15703"/>
                  <a:pt x="19837" y="15618"/>
                  <a:pt x="19826" y="15521"/>
                </a:cubicBezTo>
                <a:cubicBezTo>
                  <a:pt x="19769" y="15016"/>
                  <a:pt x="19432" y="14604"/>
                  <a:pt x="18972" y="14478"/>
                </a:cubicBezTo>
                <a:cubicBezTo>
                  <a:pt x="18919" y="14463"/>
                  <a:pt x="18914" y="14440"/>
                  <a:pt x="18935" y="14259"/>
                </a:cubicBezTo>
                <a:cubicBezTo>
                  <a:pt x="18947" y="14147"/>
                  <a:pt x="18973" y="14031"/>
                  <a:pt x="18991" y="14002"/>
                </a:cubicBezTo>
                <a:cubicBezTo>
                  <a:pt x="19034" y="13930"/>
                  <a:pt x="19032" y="12981"/>
                  <a:pt x="18987" y="12860"/>
                </a:cubicBezTo>
                <a:cubicBezTo>
                  <a:pt x="18969" y="12809"/>
                  <a:pt x="18939" y="12697"/>
                  <a:pt x="18921" y="12612"/>
                </a:cubicBezTo>
                <a:cubicBezTo>
                  <a:pt x="18892" y="12472"/>
                  <a:pt x="18856" y="12342"/>
                  <a:pt x="18756" y="12009"/>
                </a:cubicBezTo>
                <a:cubicBezTo>
                  <a:pt x="18719" y="11889"/>
                  <a:pt x="18516" y="11463"/>
                  <a:pt x="18375" y="11210"/>
                </a:cubicBezTo>
                <a:cubicBezTo>
                  <a:pt x="18301" y="11077"/>
                  <a:pt x="18225" y="10955"/>
                  <a:pt x="17942" y="10523"/>
                </a:cubicBezTo>
                <a:cubicBezTo>
                  <a:pt x="17912" y="10477"/>
                  <a:pt x="17847" y="10396"/>
                  <a:pt x="17797" y="10342"/>
                </a:cubicBezTo>
                <a:cubicBezTo>
                  <a:pt x="17748" y="10288"/>
                  <a:pt x="17683" y="10202"/>
                  <a:pt x="17652" y="10152"/>
                </a:cubicBezTo>
                <a:cubicBezTo>
                  <a:pt x="17622" y="10101"/>
                  <a:pt x="17514" y="9968"/>
                  <a:pt x="17414" y="9857"/>
                </a:cubicBezTo>
                <a:cubicBezTo>
                  <a:pt x="17313" y="9746"/>
                  <a:pt x="17221" y="9636"/>
                  <a:pt x="17211" y="9613"/>
                </a:cubicBezTo>
                <a:cubicBezTo>
                  <a:pt x="17200" y="9590"/>
                  <a:pt x="17082" y="9446"/>
                  <a:pt x="16945" y="9295"/>
                </a:cubicBezTo>
                <a:cubicBezTo>
                  <a:pt x="16808" y="9143"/>
                  <a:pt x="16648" y="8960"/>
                  <a:pt x="16590" y="8888"/>
                </a:cubicBezTo>
                <a:cubicBezTo>
                  <a:pt x="16282" y="8507"/>
                  <a:pt x="16166" y="8372"/>
                  <a:pt x="15956" y="8146"/>
                </a:cubicBezTo>
                <a:cubicBezTo>
                  <a:pt x="15829" y="8009"/>
                  <a:pt x="15724" y="7885"/>
                  <a:pt x="15724" y="7868"/>
                </a:cubicBezTo>
                <a:cubicBezTo>
                  <a:pt x="15724" y="7852"/>
                  <a:pt x="15686" y="7796"/>
                  <a:pt x="15640" y="7745"/>
                </a:cubicBezTo>
                <a:cubicBezTo>
                  <a:pt x="15541" y="7634"/>
                  <a:pt x="15260" y="7157"/>
                  <a:pt x="15188" y="6978"/>
                </a:cubicBezTo>
                <a:cubicBezTo>
                  <a:pt x="15063" y="6666"/>
                  <a:pt x="14934" y="6298"/>
                  <a:pt x="14934" y="6253"/>
                </a:cubicBezTo>
                <a:cubicBezTo>
                  <a:pt x="14934" y="6226"/>
                  <a:pt x="14919" y="6191"/>
                  <a:pt x="14900" y="6175"/>
                </a:cubicBezTo>
                <a:cubicBezTo>
                  <a:pt x="14867" y="6147"/>
                  <a:pt x="14834" y="5936"/>
                  <a:pt x="14772" y="5353"/>
                </a:cubicBezTo>
                <a:cubicBezTo>
                  <a:pt x="14757" y="5207"/>
                  <a:pt x="14742" y="4669"/>
                  <a:pt x="14740" y="4159"/>
                </a:cubicBezTo>
                <a:cubicBezTo>
                  <a:pt x="14738" y="3649"/>
                  <a:pt x="14726" y="3222"/>
                  <a:pt x="14712" y="3211"/>
                </a:cubicBezTo>
                <a:cubicBezTo>
                  <a:pt x="14699" y="3199"/>
                  <a:pt x="14670" y="3056"/>
                  <a:pt x="14649" y="2891"/>
                </a:cubicBezTo>
                <a:cubicBezTo>
                  <a:pt x="14629" y="2727"/>
                  <a:pt x="14589" y="2516"/>
                  <a:pt x="14561" y="2424"/>
                </a:cubicBezTo>
                <a:cubicBezTo>
                  <a:pt x="14468" y="2120"/>
                  <a:pt x="14423" y="1992"/>
                  <a:pt x="14399" y="1972"/>
                </a:cubicBezTo>
                <a:cubicBezTo>
                  <a:pt x="14386" y="1961"/>
                  <a:pt x="14375" y="1935"/>
                  <a:pt x="14375" y="1914"/>
                </a:cubicBezTo>
                <a:cubicBezTo>
                  <a:pt x="14375" y="1866"/>
                  <a:pt x="14131" y="1431"/>
                  <a:pt x="14054" y="1342"/>
                </a:cubicBezTo>
                <a:cubicBezTo>
                  <a:pt x="14023" y="1305"/>
                  <a:pt x="13968" y="1228"/>
                  <a:pt x="13933" y="1170"/>
                </a:cubicBezTo>
                <a:cubicBezTo>
                  <a:pt x="13899" y="1113"/>
                  <a:pt x="13811" y="1017"/>
                  <a:pt x="13737" y="957"/>
                </a:cubicBezTo>
                <a:cubicBezTo>
                  <a:pt x="13663" y="897"/>
                  <a:pt x="13556" y="805"/>
                  <a:pt x="13500" y="752"/>
                </a:cubicBezTo>
                <a:cubicBezTo>
                  <a:pt x="13197" y="465"/>
                  <a:pt x="12650" y="203"/>
                  <a:pt x="12121" y="94"/>
                </a:cubicBezTo>
                <a:cubicBezTo>
                  <a:pt x="12012" y="72"/>
                  <a:pt x="11878" y="41"/>
                  <a:pt x="11822" y="26"/>
                </a:cubicBezTo>
                <a:cubicBezTo>
                  <a:pt x="11759" y="9"/>
                  <a:pt x="11374" y="0"/>
                  <a:pt x="10995" y="0"/>
                </a:cubicBezTo>
                <a:close/>
              </a:path>
            </a:pathLst>
          </a:custGeom>
          <a:ln w="12700">
            <a:miter lim="400000"/>
          </a:ln>
        </p:spPr>
      </p:pic>
      <p:grpSp>
        <p:nvGrpSpPr>
          <p:cNvPr id="302" name="Group"/>
          <p:cNvGrpSpPr/>
          <p:nvPr/>
        </p:nvGrpSpPr>
        <p:grpSpPr>
          <a:xfrm>
            <a:off x="-966464" y="4124889"/>
            <a:ext cx="12070796" cy="8836820"/>
            <a:chOff x="0" y="0"/>
            <a:chExt cx="12070794" cy="8836818"/>
          </a:xfrm>
        </p:grpSpPr>
        <p:pic>
          <p:nvPicPr>
            <p:cNvPr id="300" name="download-3.png" descr="download-3.png"/>
            <p:cNvPicPr>
              <a:picLocks noChangeAspect="1"/>
            </p:cNvPicPr>
            <p:nvPr/>
          </p:nvPicPr>
          <p:blipFill>
            <a:blip r:embed="rId4">
              <a:extLst/>
            </a:blip>
            <a:srcRect l="0" t="0" r="0" b="0"/>
            <a:stretch>
              <a:fillRect/>
            </a:stretch>
          </p:blipFill>
          <p:spPr>
            <a:xfrm>
              <a:off x="0" y="0"/>
              <a:ext cx="12070795" cy="883681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0800"/>
                  </a:lnTo>
                  <a:lnTo>
                    <a:pt x="0" y="21600"/>
                  </a:lnTo>
                  <a:lnTo>
                    <a:pt x="10800" y="21600"/>
                  </a:lnTo>
                  <a:lnTo>
                    <a:pt x="21600" y="21600"/>
                  </a:lnTo>
                  <a:lnTo>
                    <a:pt x="21600" y="10800"/>
                  </a:lnTo>
                  <a:lnTo>
                    <a:pt x="21600" y="0"/>
                  </a:lnTo>
                  <a:lnTo>
                    <a:pt x="10800" y="0"/>
                  </a:lnTo>
                  <a:lnTo>
                    <a:pt x="0" y="0"/>
                  </a:lnTo>
                  <a:close/>
                  <a:moveTo>
                    <a:pt x="15409" y="1447"/>
                  </a:moveTo>
                  <a:lnTo>
                    <a:pt x="20843" y="1447"/>
                  </a:lnTo>
                  <a:lnTo>
                    <a:pt x="20843" y="10295"/>
                  </a:lnTo>
                  <a:lnTo>
                    <a:pt x="20843" y="19142"/>
                  </a:lnTo>
                  <a:lnTo>
                    <a:pt x="15416" y="19153"/>
                  </a:lnTo>
                  <a:cubicBezTo>
                    <a:pt x="10614" y="19164"/>
                    <a:pt x="9988" y="19156"/>
                    <a:pt x="9971" y="19095"/>
                  </a:cubicBezTo>
                  <a:cubicBezTo>
                    <a:pt x="9919" y="18911"/>
                    <a:pt x="9971" y="18889"/>
                    <a:pt x="10445" y="18889"/>
                  </a:cubicBezTo>
                  <a:lnTo>
                    <a:pt x="10900" y="18889"/>
                  </a:lnTo>
                  <a:lnTo>
                    <a:pt x="10900" y="18706"/>
                  </a:lnTo>
                  <a:lnTo>
                    <a:pt x="10900" y="18524"/>
                  </a:lnTo>
                  <a:lnTo>
                    <a:pt x="10438" y="18511"/>
                  </a:lnTo>
                  <a:lnTo>
                    <a:pt x="9976" y="18498"/>
                  </a:lnTo>
                  <a:lnTo>
                    <a:pt x="9976" y="18268"/>
                  </a:lnTo>
                  <a:lnTo>
                    <a:pt x="9976" y="18039"/>
                  </a:lnTo>
                  <a:lnTo>
                    <a:pt x="10438" y="18025"/>
                  </a:lnTo>
                  <a:lnTo>
                    <a:pt x="10900" y="18013"/>
                  </a:lnTo>
                  <a:lnTo>
                    <a:pt x="10900" y="17831"/>
                  </a:lnTo>
                  <a:lnTo>
                    <a:pt x="10900" y="17651"/>
                  </a:lnTo>
                  <a:lnTo>
                    <a:pt x="10438" y="17637"/>
                  </a:lnTo>
                  <a:lnTo>
                    <a:pt x="9976" y="17625"/>
                  </a:lnTo>
                  <a:lnTo>
                    <a:pt x="9976" y="17372"/>
                  </a:lnTo>
                  <a:lnTo>
                    <a:pt x="9976" y="17119"/>
                  </a:lnTo>
                  <a:lnTo>
                    <a:pt x="10438" y="17107"/>
                  </a:lnTo>
                  <a:lnTo>
                    <a:pt x="10900" y="17094"/>
                  </a:lnTo>
                  <a:lnTo>
                    <a:pt x="10900" y="16936"/>
                  </a:lnTo>
                  <a:lnTo>
                    <a:pt x="10900" y="16777"/>
                  </a:lnTo>
                  <a:lnTo>
                    <a:pt x="10438" y="16764"/>
                  </a:lnTo>
                  <a:lnTo>
                    <a:pt x="9976" y="16751"/>
                  </a:lnTo>
                  <a:lnTo>
                    <a:pt x="9976" y="16499"/>
                  </a:lnTo>
                  <a:lnTo>
                    <a:pt x="9976" y="16246"/>
                  </a:lnTo>
                  <a:lnTo>
                    <a:pt x="10455" y="16233"/>
                  </a:lnTo>
                  <a:lnTo>
                    <a:pt x="10935" y="16221"/>
                  </a:lnTo>
                  <a:lnTo>
                    <a:pt x="10935" y="16039"/>
                  </a:lnTo>
                  <a:lnTo>
                    <a:pt x="10935" y="15858"/>
                  </a:lnTo>
                  <a:lnTo>
                    <a:pt x="10455" y="15845"/>
                  </a:lnTo>
                  <a:lnTo>
                    <a:pt x="9976" y="15833"/>
                  </a:lnTo>
                  <a:lnTo>
                    <a:pt x="9976" y="15603"/>
                  </a:lnTo>
                  <a:lnTo>
                    <a:pt x="9976" y="15373"/>
                  </a:lnTo>
                  <a:lnTo>
                    <a:pt x="10506" y="15360"/>
                  </a:lnTo>
                  <a:lnTo>
                    <a:pt x="11035" y="15348"/>
                  </a:lnTo>
                  <a:lnTo>
                    <a:pt x="11035" y="15166"/>
                  </a:lnTo>
                  <a:lnTo>
                    <a:pt x="11035" y="14985"/>
                  </a:lnTo>
                  <a:lnTo>
                    <a:pt x="10506" y="14972"/>
                  </a:lnTo>
                  <a:lnTo>
                    <a:pt x="9976" y="14959"/>
                  </a:lnTo>
                  <a:lnTo>
                    <a:pt x="9976" y="14707"/>
                  </a:lnTo>
                  <a:lnTo>
                    <a:pt x="9976" y="14453"/>
                  </a:lnTo>
                  <a:lnTo>
                    <a:pt x="10522" y="14441"/>
                  </a:lnTo>
                  <a:lnTo>
                    <a:pt x="11069" y="14428"/>
                  </a:lnTo>
                  <a:lnTo>
                    <a:pt x="11069" y="14270"/>
                  </a:lnTo>
                  <a:lnTo>
                    <a:pt x="11069" y="14111"/>
                  </a:lnTo>
                  <a:lnTo>
                    <a:pt x="10522" y="14098"/>
                  </a:lnTo>
                  <a:lnTo>
                    <a:pt x="9976" y="14086"/>
                  </a:lnTo>
                  <a:lnTo>
                    <a:pt x="9976" y="13833"/>
                  </a:lnTo>
                  <a:lnTo>
                    <a:pt x="9976" y="13580"/>
                  </a:lnTo>
                  <a:lnTo>
                    <a:pt x="10657" y="13568"/>
                  </a:lnTo>
                  <a:lnTo>
                    <a:pt x="11338" y="13556"/>
                  </a:lnTo>
                  <a:lnTo>
                    <a:pt x="11338" y="13374"/>
                  </a:lnTo>
                  <a:lnTo>
                    <a:pt x="11338" y="13192"/>
                  </a:lnTo>
                  <a:lnTo>
                    <a:pt x="10657" y="13180"/>
                  </a:lnTo>
                  <a:lnTo>
                    <a:pt x="9976" y="13167"/>
                  </a:lnTo>
                  <a:lnTo>
                    <a:pt x="9976" y="12937"/>
                  </a:lnTo>
                  <a:lnTo>
                    <a:pt x="9976" y="12707"/>
                  </a:lnTo>
                  <a:lnTo>
                    <a:pt x="10690" y="12695"/>
                  </a:lnTo>
                  <a:lnTo>
                    <a:pt x="11405" y="12683"/>
                  </a:lnTo>
                  <a:lnTo>
                    <a:pt x="11405" y="12501"/>
                  </a:lnTo>
                  <a:lnTo>
                    <a:pt x="11405" y="12318"/>
                  </a:lnTo>
                  <a:lnTo>
                    <a:pt x="10690" y="12307"/>
                  </a:lnTo>
                  <a:lnTo>
                    <a:pt x="9976" y="12294"/>
                  </a:lnTo>
                  <a:lnTo>
                    <a:pt x="9976" y="12041"/>
                  </a:lnTo>
                  <a:lnTo>
                    <a:pt x="9976" y="11789"/>
                  </a:lnTo>
                  <a:lnTo>
                    <a:pt x="10775" y="11776"/>
                  </a:lnTo>
                  <a:lnTo>
                    <a:pt x="11574" y="11763"/>
                  </a:lnTo>
                  <a:lnTo>
                    <a:pt x="11574" y="11604"/>
                  </a:lnTo>
                  <a:lnTo>
                    <a:pt x="11574" y="11445"/>
                  </a:lnTo>
                  <a:lnTo>
                    <a:pt x="10775" y="11432"/>
                  </a:lnTo>
                  <a:lnTo>
                    <a:pt x="9976" y="11421"/>
                  </a:lnTo>
                  <a:lnTo>
                    <a:pt x="9976" y="11168"/>
                  </a:lnTo>
                  <a:lnTo>
                    <a:pt x="9976" y="10915"/>
                  </a:lnTo>
                  <a:lnTo>
                    <a:pt x="10808" y="10903"/>
                  </a:lnTo>
                  <a:lnTo>
                    <a:pt x="11641" y="10890"/>
                  </a:lnTo>
                  <a:lnTo>
                    <a:pt x="11641" y="10708"/>
                  </a:lnTo>
                  <a:lnTo>
                    <a:pt x="11641" y="10525"/>
                  </a:lnTo>
                  <a:lnTo>
                    <a:pt x="10808" y="10514"/>
                  </a:lnTo>
                  <a:lnTo>
                    <a:pt x="9976" y="10501"/>
                  </a:lnTo>
                  <a:lnTo>
                    <a:pt x="9976" y="10271"/>
                  </a:lnTo>
                  <a:lnTo>
                    <a:pt x="9976" y="10041"/>
                  </a:lnTo>
                  <a:lnTo>
                    <a:pt x="10893" y="10030"/>
                  </a:lnTo>
                  <a:lnTo>
                    <a:pt x="11810" y="10017"/>
                  </a:lnTo>
                  <a:lnTo>
                    <a:pt x="11810" y="9835"/>
                  </a:lnTo>
                  <a:lnTo>
                    <a:pt x="11810" y="9652"/>
                  </a:lnTo>
                  <a:lnTo>
                    <a:pt x="10893" y="9641"/>
                  </a:lnTo>
                  <a:lnTo>
                    <a:pt x="9976" y="9628"/>
                  </a:lnTo>
                  <a:lnTo>
                    <a:pt x="9976" y="9375"/>
                  </a:lnTo>
                  <a:lnTo>
                    <a:pt x="9976" y="9123"/>
                  </a:lnTo>
                  <a:lnTo>
                    <a:pt x="11060" y="9110"/>
                  </a:lnTo>
                  <a:lnTo>
                    <a:pt x="12145" y="9098"/>
                  </a:lnTo>
                  <a:lnTo>
                    <a:pt x="12145" y="8938"/>
                  </a:lnTo>
                  <a:lnTo>
                    <a:pt x="12145" y="8779"/>
                  </a:lnTo>
                  <a:lnTo>
                    <a:pt x="11060" y="8767"/>
                  </a:lnTo>
                  <a:lnTo>
                    <a:pt x="9976" y="8755"/>
                  </a:lnTo>
                  <a:lnTo>
                    <a:pt x="9976" y="8502"/>
                  </a:lnTo>
                  <a:lnTo>
                    <a:pt x="9976" y="8250"/>
                  </a:lnTo>
                  <a:lnTo>
                    <a:pt x="11381" y="8237"/>
                  </a:lnTo>
                  <a:lnTo>
                    <a:pt x="12785" y="8225"/>
                  </a:lnTo>
                  <a:lnTo>
                    <a:pt x="12785" y="8043"/>
                  </a:lnTo>
                  <a:lnTo>
                    <a:pt x="12785" y="7860"/>
                  </a:lnTo>
                  <a:lnTo>
                    <a:pt x="11381" y="7848"/>
                  </a:lnTo>
                  <a:lnTo>
                    <a:pt x="9976" y="7835"/>
                  </a:lnTo>
                  <a:lnTo>
                    <a:pt x="9976" y="7606"/>
                  </a:lnTo>
                  <a:lnTo>
                    <a:pt x="9976" y="7377"/>
                  </a:lnTo>
                  <a:lnTo>
                    <a:pt x="12390" y="7364"/>
                  </a:lnTo>
                  <a:lnTo>
                    <a:pt x="14804" y="7352"/>
                  </a:lnTo>
                  <a:lnTo>
                    <a:pt x="14804" y="7169"/>
                  </a:lnTo>
                  <a:lnTo>
                    <a:pt x="14804" y="6987"/>
                  </a:lnTo>
                  <a:lnTo>
                    <a:pt x="12390" y="6974"/>
                  </a:lnTo>
                  <a:lnTo>
                    <a:pt x="9976" y="6962"/>
                  </a:lnTo>
                  <a:lnTo>
                    <a:pt x="9976" y="6710"/>
                  </a:lnTo>
                  <a:lnTo>
                    <a:pt x="9976" y="6457"/>
                  </a:lnTo>
                  <a:lnTo>
                    <a:pt x="12541" y="6445"/>
                  </a:lnTo>
                  <a:lnTo>
                    <a:pt x="15106" y="6434"/>
                  </a:lnTo>
                  <a:lnTo>
                    <a:pt x="15106" y="6274"/>
                  </a:lnTo>
                  <a:lnTo>
                    <a:pt x="15106" y="6113"/>
                  </a:lnTo>
                  <a:lnTo>
                    <a:pt x="12541" y="6101"/>
                  </a:lnTo>
                  <a:lnTo>
                    <a:pt x="9976" y="6089"/>
                  </a:lnTo>
                  <a:lnTo>
                    <a:pt x="9976" y="5837"/>
                  </a:lnTo>
                  <a:lnTo>
                    <a:pt x="9976" y="5584"/>
                  </a:lnTo>
                  <a:lnTo>
                    <a:pt x="12541" y="5572"/>
                  </a:lnTo>
                  <a:lnTo>
                    <a:pt x="15106" y="5561"/>
                  </a:lnTo>
                  <a:lnTo>
                    <a:pt x="15106" y="5377"/>
                  </a:lnTo>
                  <a:lnTo>
                    <a:pt x="15106" y="5194"/>
                  </a:lnTo>
                  <a:lnTo>
                    <a:pt x="12541" y="5182"/>
                  </a:lnTo>
                  <a:lnTo>
                    <a:pt x="9976" y="5171"/>
                  </a:lnTo>
                  <a:lnTo>
                    <a:pt x="9976" y="4941"/>
                  </a:lnTo>
                  <a:lnTo>
                    <a:pt x="9976" y="4711"/>
                  </a:lnTo>
                  <a:lnTo>
                    <a:pt x="12709" y="4699"/>
                  </a:lnTo>
                  <a:lnTo>
                    <a:pt x="15443" y="4687"/>
                  </a:lnTo>
                  <a:lnTo>
                    <a:pt x="15443" y="4504"/>
                  </a:lnTo>
                  <a:lnTo>
                    <a:pt x="15443" y="4321"/>
                  </a:lnTo>
                  <a:lnTo>
                    <a:pt x="12709" y="4309"/>
                  </a:lnTo>
                  <a:lnTo>
                    <a:pt x="9976" y="4297"/>
                  </a:lnTo>
                  <a:lnTo>
                    <a:pt x="9976" y="4044"/>
                  </a:lnTo>
                  <a:lnTo>
                    <a:pt x="9976" y="3791"/>
                  </a:lnTo>
                  <a:lnTo>
                    <a:pt x="14879" y="3779"/>
                  </a:lnTo>
                  <a:lnTo>
                    <a:pt x="19783" y="3768"/>
                  </a:lnTo>
                  <a:lnTo>
                    <a:pt x="19783" y="3608"/>
                  </a:lnTo>
                  <a:lnTo>
                    <a:pt x="19783" y="3447"/>
                  </a:lnTo>
                  <a:lnTo>
                    <a:pt x="14879" y="3435"/>
                  </a:lnTo>
                  <a:lnTo>
                    <a:pt x="9976" y="3423"/>
                  </a:lnTo>
                  <a:lnTo>
                    <a:pt x="9976" y="3171"/>
                  </a:lnTo>
                  <a:lnTo>
                    <a:pt x="9976" y="2918"/>
                  </a:lnTo>
                  <a:lnTo>
                    <a:pt x="15064" y="2906"/>
                  </a:lnTo>
                  <a:lnTo>
                    <a:pt x="20153" y="2895"/>
                  </a:lnTo>
                  <a:lnTo>
                    <a:pt x="20153" y="2711"/>
                  </a:lnTo>
                  <a:lnTo>
                    <a:pt x="20153" y="2528"/>
                  </a:lnTo>
                  <a:lnTo>
                    <a:pt x="15064" y="2516"/>
                  </a:lnTo>
                  <a:lnTo>
                    <a:pt x="9976" y="2505"/>
                  </a:lnTo>
                  <a:lnTo>
                    <a:pt x="9976" y="2275"/>
                  </a:lnTo>
                  <a:lnTo>
                    <a:pt x="9976" y="2045"/>
                  </a:lnTo>
                  <a:lnTo>
                    <a:pt x="15148" y="2033"/>
                  </a:lnTo>
                  <a:lnTo>
                    <a:pt x="20321" y="2022"/>
                  </a:lnTo>
                  <a:lnTo>
                    <a:pt x="20321" y="1838"/>
                  </a:lnTo>
                  <a:lnTo>
                    <a:pt x="20321" y="1655"/>
                  </a:lnTo>
                  <a:lnTo>
                    <a:pt x="15148" y="1643"/>
                  </a:lnTo>
                  <a:cubicBezTo>
                    <a:pt x="10000" y="1632"/>
                    <a:pt x="9976" y="1631"/>
                    <a:pt x="9976" y="1540"/>
                  </a:cubicBezTo>
                  <a:cubicBezTo>
                    <a:pt x="9976" y="1448"/>
                    <a:pt x="9998" y="1447"/>
                    <a:pt x="15409" y="1447"/>
                  </a:cubicBezTo>
                  <a:close/>
                </a:path>
              </a:pathLst>
            </a:custGeom>
            <a:ln w="12700" cap="flat">
              <a:noFill/>
              <a:miter lim="400000"/>
            </a:ln>
            <a:effectLst/>
          </p:spPr>
        </p:pic>
        <p:sp>
          <p:nvSpPr>
            <p:cNvPr id="301" name="Rectangle"/>
            <p:cNvSpPr/>
            <p:nvPr/>
          </p:nvSpPr>
          <p:spPr>
            <a:xfrm>
              <a:off x="63451" y="3846162"/>
              <a:ext cx="2629685" cy="1912858"/>
            </a:xfrm>
            <a:prstGeom prst="rect">
              <a:avLst/>
            </a:prstGeom>
            <a:solidFill>
              <a:srgbClr val="00000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p>
          </p:txBody>
        </p:sp>
      </p:gr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4" name="Text Similarity Analysis*"/>
          <p:cNvSpPr txBox="1"/>
          <p:nvPr>
            <p:ph type="title"/>
          </p:nvPr>
        </p:nvSpPr>
        <p:spPr>
          <a:xfrm>
            <a:off x="1206498" y="19791"/>
            <a:ext cx="11679369" cy="1995656"/>
          </a:xfrm>
          <a:prstGeom prst="rect">
            <a:avLst/>
          </a:prstGeom>
        </p:spPr>
        <p:txBody>
          <a:bodyPr/>
          <a:lstStyle>
            <a:lvl1pPr defTabSz="1828754">
              <a:defRPr spc="-174" sz="8700"/>
            </a:lvl1pPr>
          </a:lstStyle>
          <a:p>
            <a:pPr/>
            <a:r>
              <a:t>Text Similarity Analysis*</a:t>
            </a:r>
          </a:p>
        </p:txBody>
      </p:sp>
      <p:pic>
        <p:nvPicPr>
          <p:cNvPr id="305" name="UChicago_logo.png" descr="UChicago_logo.png"/>
          <p:cNvPicPr>
            <a:picLocks noChangeAspect="1"/>
          </p:cNvPicPr>
          <p:nvPr/>
        </p:nvPicPr>
        <p:blipFill>
          <a:blip r:embed="rId2">
            <a:extLst/>
          </a:blip>
          <a:stretch>
            <a:fillRect/>
          </a:stretch>
        </p:blipFill>
        <p:spPr>
          <a:xfrm>
            <a:off x="21392661" y="12593846"/>
            <a:ext cx="2771672" cy="572610"/>
          </a:xfrm>
          <a:prstGeom prst="rect">
            <a:avLst/>
          </a:prstGeom>
          <a:ln w="12700">
            <a:miter lim="400000"/>
          </a:ln>
        </p:spPr>
      </p:pic>
      <p:sp>
        <p:nvSpPr>
          <p:cNvPr id="306" name="Vincent Caldwell December 2nd, 2023"/>
          <p:cNvSpPr txBox="1"/>
          <p:nvPr/>
        </p:nvSpPr>
        <p:spPr>
          <a:xfrm>
            <a:off x="20172678" y="13183502"/>
            <a:ext cx="4103724" cy="380075"/>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algn="l" defTabSz="404495">
              <a:defRPr b="1" sz="1764"/>
            </a:pPr>
            <a:r>
              <a:t>Vincent Caldwell </a:t>
            </a:r>
            <a:r>
              <a:rPr b="0"/>
              <a:t>December 2nd, 2023</a:t>
            </a:r>
          </a:p>
        </p:txBody>
      </p:sp>
      <p:sp>
        <p:nvSpPr>
          <p:cNvPr id="307" name="Text Similarity Overview:…"/>
          <p:cNvSpPr txBox="1"/>
          <p:nvPr>
            <p:ph type="body" sz="half" idx="4294967295"/>
          </p:nvPr>
        </p:nvSpPr>
        <p:spPr>
          <a:xfrm>
            <a:off x="4196122" y="2170039"/>
            <a:ext cx="8689745" cy="11855124"/>
          </a:xfrm>
          <a:prstGeom prst="rect">
            <a:avLst/>
          </a:prstGeom>
        </p:spPr>
        <p:txBody>
          <a:bodyPr/>
          <a:lstStyle/>
          <a:p>
            <a:pPr marL="0" indent="0">
              <a:buSzTx/>
              <a:buNone/>
              <a:defRPr b="1" sz="3600"/>
            </a:pPr>
            <a:r>
              <a:t>Text Similarity Overview:</a:t>
            </a:r>
          </a:p>
          <a:p>
            <a:pPr lvl="1" marL="0" indent="457200">
              <a:buSzTx/>
              <a:buNone/>
            </a:pPr>
            <a:r>
              <a:t>Measures how closely two pieces of text are related in terms of content and context.</a:t>
            </a:r>
          </a:p>
          <a:p>
            <a:pPr lvl="1" marL="0" indent="457200">
              <a:buSzTx/>
              <a:buNone/>
            </a:pPr>
            <a:r>
              <a:t>Utilized in applications such as search engines, plagiarism detection, and document clustering.</a:t>
            </a:r>
          </a:p>
          <a:p>
            <a:pPr marL="0" indent="0">
              <a:buSzTx/>
              <a:buNone/>
            </a:pPr>
          </a:p>
          <a:p>
            <a:pPr marL="0" indent="0">
              <a:buSzTx/>
              <a:buNone/>
              <a:defRPr b="1" sz="3600"/>
            </a:pPr>
            <a:r>
              <a:t>Locality Sensitive Hashing (LSH):</a:t>
            </a:r>
          </a:p>
          <a:p>
            <a:pPr lvl="1" marL="0" indent="457200">
              <a:buSzTx/>
              <a:buNone/>
            </a:pPr>
            <a:r>
              <a:t>Algorithm used to group similar items into "buckets" using hashing.</a:t>
            </a:r>
          </a:p>
          <a:p>
            <a:pPr lvl="1" marL="0" indent="457200">
              <a:buSzTx/>
              <a:buNone/>
            </a:pPr>
            <a:r>
              <a:t>Enhances the efficiency of finding approximate nearest neighbors in large datasets.</a:t>
            </a:r>
          </a:p>
          <a:p>
            <a:pPr lvl="1" marL="0" indent="457200">
              <a:buSzTx/>
              <a:buNone/>
            </a:pPr>
            <a:r>
              <a:t>Particularly useful when dealing with high-dimensional data like text.</a:t>
            </a:r>
          </a:p>
          <a:p>
            <a:pPr marL="0" indent="0">
              <a:buSzTx/>
              <a:buNone/>
            </a:pPr>
          </a:p>
          <a:p>
            <a:pPr marL="0" indent="0">
              <a:buSzTx/>
              <a:buNone/>
              <a:defRPr b="1" sz="3600"/>
            </a:pPr>
            <a:r>
              <a:t>Jaccard Distance:</a:t>
            </a:r>
          </a:p>
          <a:p>
            <a:pPr lvl="1" marL="0" indent="457200">
              <a:buSzTx/>
              <a:buNone/>
            </a:pPr>
            <a:r>
              <a:t>A statistic used for gauging the dissimilarity and diversity between sample sets.</a:t>
            </a:r>
          </a:p>
          <a:p>
            <a:pPr lvl="1" marL="0" indent="457200">
              <a:buSzTx/>
              <a:buNone/>
            </a:pPr>
            <a:r>
              <a:t>The formula is 1 minus the size of the intersection divided by the size of the union of the sample sets.</a:t>
            </a:r>
          </a:p>
          <a:p>
            <a:pPr lvl="1" marL="0" indent="457200">
              <a:buSzTx/>
              <a:buNone/>
            </a:pPr>
            <a:r>
              <a:t>Lower Jaccard Distance means higher similarity.</a:t>
            </a:r>
          </a:p>
          <a:p>
            <a:pPr marL="0" indent="0">
              <a:buSzTx/>
              <a:buNone/>
            </a:pPr>
          </a:p>
          <a:p>
            <a:pPr marL="0" indent="0">
              <a:buSzTx/>
              <a:buNone/>
              <a:defRPr b="1" sz="3600"/>
            </a:pPr>
            <a:r>
              <a:t>Workflow in PySpark:</a:t>
            </a:r>
          </a:p>
          <a:p>
            <a:pPr lvl="1" marL="0" indent="457200">
              <a:buSzTx/>
              <a:buNone/>
            </a:pPr>
            <a:r>
              <a:t>Convert text into vectors.</a:t>
            </a:r>
          </a:p>
          <a:p>
            <a:pPr lvl="1" marL="0" indent="457200">
              <a:buSzTx/>
              <a:buNone/>
            </a:pPr>
            <a:r>
              <a:t>Apply LSH to create hash tables that map similar text vectors to the same buckets.</a:t>
            </a:r>
          </a:p>
          <a:p>
            <a:pPr lvl="1" marL="0" indent="457200">
              <a:buSzTx/>
              <a:buNone/>
            </a:pPr>
            <a:r>
              <a:t>Use Jaccard Distance to quantify similarity between items within the same bucket.</a:t>
            </a:r>
          </a:p>
          <a:p>
            <a:pPr marL="0" indent="0">
              <a:buSzTx/>
              <a:buNone/>
            </a:pPr>
            <a:r>
              <a:t>	</a:t>
            </a:r>
          </a:p>
          <a:p>
            <a:pPr marL="0" indent="0">
              <a:buSzTx/>
              <a:buNone/>
              <a:defRPr b="1" sz="3600"/>
            </a:pPr>
            <a:r>
              <a:t>Benefits in PySpark:</a:t>
            </a:r>
            <a:endParaRPr b="0"/>
          </a:p>
          <a:p>
            <a:pPr lvl="1" marL="0" indent="457200">
              <a:buSzTx/>
              <a:buNone/>
            </a:pPr>
            <a:r>
              <a:t>Leverages Spark's distributed computing power to process large text corpora efficiently.</a:t>
            </a:r>
          </a:p>
          <a:p>
            <a:pPr lvl="1" marL="0" indent="457200">
              <a:buSzTx/>
              <a:buNone/>
            </a:pPr>
            <a:r>
              <a:t>Provides scalable solutions for real-time applications in text analysis.</a:t>
            </a:r>
          </a:p>
          <a:p>
            <a:pPr marL="0" indent="0">
              <a:buSzTx/>
              <a:buNone/>
            </a:pPr>
          </a:p>
          <a:p>
            <a:pPr marL="0" indent="0">
              <a:buSzTx/>
              <a:buNone/>
            </a:pPr>
            <a:r>
              <a:t>Incorporating LSH and Jaccard Distance in PySpark enables efficient and scalable computation of text similarity, forming the backbone of many modern text analysis tools.</a:t>
            </a:r>
          </a:p>
        </p:txBody>
      </p:sp>
      <p:grpSp>
        <p:nvGrpSpPr>
          <p:cNvPr id="314" name="Group"/>
          <p:cNvGrpSpPr/>
          <p:nvPr/>
        </p:nvGrpSpPr>
        <p:grpSpPr>
          <a:xfrm>
            <a:off x="13233190" y="902359"/>
            <a:ext cx="7812149" cy="12501719"/>
            <a:chOff x="0" y="0"/>
            <a:chExt cx="7812147" cy="12501718"/>
          </a:xfrm>
        </p:grpSpPr>
        <p:grpSp>
          <p:nvGrpSpPr>
            <p:cNvPr id="312" name="Group"/>
            <p:cNvGrpSpPr/>
            <p:nvPr/>
          </p:nvGrpSpPr>
          <p:grpSpPr>
            <a:xfrm>
              <a:off x="0" y="970745"/>
              <a:ext cx="7812148" cy="11530974"/>
              <a:chOff x="0" y="0"/>
              <a:chExt cx="7812147" cy="11530973"/>
            </a:xfrm>
          </p:grpSpPr>
          <p:sp>
            <p:nvSpPr>
              <p:cNvPr id="308" name="Conclusion: Based on a Jaccard distance threshold of 0.3, roughly half of the &quot;subject&quot; records and slightly less than half of the &quot;message&quot; records are classified as duplicates, suggesting a moderate level of uniqueness within this dataset.…"/>
              <p:cNvSpPr txBox="1"/>
              <p:nvPr/>
            </p:nvSpPr>
            <p:spPr>
              <a:xfrm>
                <a:off x="449981" y="8634723"/>
                <a:ext cx="7324697" cy="289625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p>
                <a:pPr algn="l">
                  <a:defRPr sz="1800"/>
                </a:pPr>
                <a:r>
                  <a:rPr b="1"/>
                  <a:t>Conclusion:</a:t>
                </a:r>
                <a:r>
                  <a:t> Based on a Jaccard distance threshold of 0.3, roughly half of the "subject" records and slightly less than half of the "message" records are classified as duplicates, suggesting a moderate level of uniqueness within this dataset.</a:t>
                </a:r>
              </a:p>
              <a:p>
                <a:pPr algn="l">
                  <a:defRPr sz="1800"/>
                </a:pPr>
              </a:p>
              <a:p>
                <a:pPr algn="l">
                  <a:defRPr sz="1800"/>
                </a:pPr>
                <a:r>
                  <a:t>This implies duplication or commonality in topics and content being discussed in subjects and messages, highlighting areas for potential consolidation or emphasis on promoting more diverse discussions in project communications.</a:t>
                </a:r>
              </a:p>
            </p:txBody>
          </p:sp>
          <p:grpSp>
            <p:nvGrpSpPr>
              <p:cNvPr id="311" name="Group"/>
              <p:cNvGrpSpPr/>
              <p:nvPr/>
            </p:nvGrpSpPr>
            <p:grpSpPr>
              <a:xfrm>
                <a:off x="0" y="0"/>
                <a:ext cx="7812148" cy="8450040"/>
                <a:chOff x="0" y="0"/>
                <a:chExt cx="7812147" cy="8450039"/>
              </a:xfrm>
            </p:grpSpPr>
            <p:pic>
              <p:nvPicPr>
                <p:cNvPr id="309" name="sim_subject_all.png" descr="sim_subject_all.png"/>
                <p:cNvPicPr>
                  <a:picLocks noChangeAspect="1"/>
                </p:cNvPicPr>
                <p:nvPr/>
              </p:nvPicPr>
              <p:blipFill>
                <a:blip r:embed="rId3">
                  <a:extLst/>
                </a:blip>
                <a:srcRect l="0" t="89" r="0" b="89"/>
                <a:stretch>
                  <a:fillRect/>
                </a:stretch>
              </p:blipFill>
              <p:spPr>
                <a:xfrm>
                  <a:off x="0" y="0"/>
                  <a:ext cx="7812148" cy="4091343"/>
                </a:xfrm>
                <a:prstGeom prst="rect">
                  <a:avLst/>
                </a:prstGeom>
                <a:ln w="12700" cap="flat">
                  <a:noFill/>
                  <a:miter lim="400000"/>
                </a:ln>
                <a:effectLst/>
              </p:spPr>
            </p:pic>
            <p:pic>
              <p:nvPicPr>
                <p:cNvPr id="310" name="sim_message_all.png" descr="sim_message_all.png"/>
                <p:cNvPicPr>
                  <a:picLocks noChangeAspect="1"/>
                </p:cNvPicPr>
                <p:nvPr/>
              </p:nvPicPr>
              <p:blipFill>
                <a:blip r:embed="rId4">
                  <a:extLst/>
                </a:blip>
                <a:srcRect l="0" t="138" r="0" b="138"/>
                <a:stretch>
                  <a:fillRect/>
                </a:stretch>
              </p:blipFill>
              <p:spPr>
                <a:xfrm>
                  <a:off x="30878" y="4358696"/>
                  <a:ext cx="7750392" cy="4091344"/>
                </a:xfrm>
                <a:prstGeom prst="rect">
                  <a:avLst/>
                </a:prstGeom>
                <a:ln w="12700" cap="flat">
                  <a:noFill/>
                  <a:miter lim="400000"/>
                </a:ln>
                <a:effectLst/>
              </p:spPr>
            </p:pic>
          </p:grpSp>
        </p:grpSp>
        <p:sp>
          <p:nvSpPr>
            <p:cNvPr id="313" name="“Subject” and “Message” Duplication…"/>
            <p:cNvSpPr txBox="1"/>
            <p:nvPr/>
          </p:nvSpPr>
          <p:spPr>
            <a:xfrm>
              <a:off x="1304955" y="0"/>
              <a:ext cx="5202238" cy="82805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p>
              <a:pPr/>
              <a:r>
                <a:t>“Subject” and “Message” Duplication</a:t>
              </a:r>
            </a:p>
            <a:p>
              <a:pPr/>
              <a:r>
                <a:t>Across All Commits</a:t>
              </a:r>
            </a:p>
          </p:txBody>
        </p:sp>
      </p:grpSp>
      <p:sp>
        <p:nvSpPr>
          <p:cNvPr id="315" name="* This section as been sampled down due to time and resource constraints"/>
          <p:cNvSpPr txBox="1"/>
          <p:nvPr/>
        </p:nvSpPr>
        <p:spPr>
          <a:xfrm>
            <a:off x="1108711" y="13007727"/>
            <a:ext cx="9214668" cy="73162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b="1" sz="2800"/>
            </a:pPr>
            <a:r>
              <a:t>* </a:t>
            </a:r>
            <a:r>
              <a:rPr b="0" sz="1400"/>
              <a:t>This section as been sampled down due to time and resource constraints</a:t>
            </a:r>
            <a:endParaRPr b="0" sz="1400"/>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7" name="Text Similarity…"/>
          <p:cNvSpPr txBox="1"/>
          <p:nvPr>
            <p:ph type="title"/>
          </p:nvPr>
        </p:nvSpPr>
        <p:spPr>
          <a:xfrm>
            <a:off x="869683" y="693221"/>
            <a:ext cx="3250255" cy="1682982"/>
          </a:xfrm>
          <a:prstGeom prst="rect">
            <a:avLst/>
          </a:prstGeom>
        </p:spPr>
        <p:txBody>
          <a:bodyPr/>
          <a:lstStyle/>
          <a:p>
            <a:pPr>
              <a:defRPr spc="-66" sz="3300"/>
            </a:pPr>
            <a:r>
              <a:rPr b="1">
                <a:latin typeface="+mn-lt"/>
                <a:ea typeface="+mn-ea"/>
                <a:cs typeface="+mn-cs"/>
                <a:sym typeface="Helvetica Neue"/>
              </a:rPr>
              <a:t>Text Similarity </a:t>
            </a:r>
            <a:endParaRPr b="1">
              <a:latin typeface="+mn-lt"/>
              <a:ea typeface="+mn-ea"/>
              <a:cs typeface="+mn-cs"/>
              <a:sym typeface="Helvetica Neue"/>
            </a:endParaRPr>
          </a:p>
          <a:p>
            <a:pPr>
              <a:defRPr spc="-66" sz="3300"/>
            </a:pPr>
            <a:r>
              <a:rPr b="1">
                <a:latin typeface="+mn-lt"/>
                <a:ea typeface="+mn-ea"/>
                <a:cs typeface="+mn-cs"/>
                <a:sym typeface="Helvetica Neue"/>
              </a:rPr>
              <a:t>Analysis</a:t>
            </a:r>
            <a:r>
              <a:t>* </a:t>
            </a:r>
          </a:p>
          <a:p>
            <a:pPr>
              <a:defRPr spc="-66" sz="3300"/>
            </a:pPr>
            <a:r>
              <a:rPr b="1">
                <a:latin typeface="+mn-lt"/>
                <a:ea typeface="+mn-ea"/>
                <a:cs typeface="+mn-cs"/>
                <a:sym typeface="Helvetica Neue"/>
              </a:rPr>
              <a:t>[</a:t>
            </a:r>
            <a:r>
              <a:t>Continued</a:t>
            </a:r>
            <a:r>
              <a:rPr b="1">
                <a:latin typeface="+mn-lt"/>
                <a:ea typeface="+mn-ea"/>
                <a:cs typeface="+mn-cs"/>
                <a:sym typeface="Helvetica Neue"/>
              </a:rPr>
              <a:t>]</a:t>
            </a:r>
          </a:p>
        </p:txBody>
      </p:sp>
      <p:pic>
        <p:nvPicPr>
          <p:cNvPr id="318" name="UChicago_logo.png" descr="UChicago_logo.png"/>
          <p:cNvPicPr>
            <a:picLocks noChangeAspect="1"/>
          </p:cNvPicPr>
          <p:nvPr/>
        </p:nvPicPr>
        <p:blipFill>
          <a:blip r:embed="rId2">
            <a:extLst/>
          </a:blip>
          <a:stretch>
            <a:fillRect/>
          </a:stretch>
        </p:blipFill>
        <p:spPr>
          <a:xfrm>
            <a:off x="21392661" y="12593846"/>
            <a:ext cx="2771672" cy="572610"/>
          </a:xfrm>
          <a:prstGeom prst="rect">
            <a:avLst/>
          </a:prstGeom>
          <a:ln w="12700">
            <a:miter lim="400000"/>
          </a:ln>
        </p:spPr>
      </p:pic>
      <p:sp>
        <p:nvSpPr>
          <p:cNvPr id="319" name="Vincent Caldwell December 2nd, 2023"/>
          <p:cNvSpPr txBox="1"/>
          <p:nvPr/>
        </p:nvSpPr>
        <p:spPr>
          <a:xfrm>
            <a:off x="20172678" y="13183502"/>
            <a:ext cx="4103724" cy="380075"/>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algn="l" defTabSz="404495">
              <a:defRPr b="1" sz="1764"/>
            </a:pPr>
            <a:r>
              <a:t>Vincent Caldwell </a:t>
            </a:r>
            <a:r>
              <a:rPr b="0"/>
              <a:t>December 2nd, 2023</a:t>
            </a:r>
          </a:p>
        </p:txBody>
      </p:sp>
      <p:grpSp>
        <p:nvGrpSpPr>
          <p:cNvPr id="326" name="Group"/>
          <p:cNvGrpSpPr/>
          <p:nvPr/>
        </p:nvGrpSpPr>
        <p:grpSpPr>
          <a:xfrm>
            <a:off x="12365661" y="902359"/>
            <a:ext cx="7812149" cy="12501719"/>
            <a:chOff x="0" y="0"/>
            <a:chExt cx="7812147" cy="12501718"/>
          </a:xfrm>
        </p:grpSpPr>
        <p:grpSp>
          <p:nvGrpSpPr>
            <p:cNvPr id="324" name="Group"/>
            <p:cNvGrpSpPr/>
            <p:nvPr/>
          </p:nvGrpSpPr>
          <p:grpSpPr>
            <a:xfrm>
              <a:off x="0" y="970745"/>
              <a:ext cx="7812148" cy="11530974"/>
              <a:chOff x="0" y="0"/>
              <a:chExt cx="7812147" cy="11530973"/>
            </a:xfrm>
          </p:grpSpPr>
          <p:sp>
            <p:nvSpPr>
              <p:cNvPr id="320" name="Conclusion: The higher number of duplicate subjects (15,636) compared to duplicate messages (14,705) may indicate that developers are using template-like or standardized commit subjects. This could be a common practice to maintain consistency and provide"/>
              <p:cNvSpPr txBox="1"/>
              <p:nvPr/>
            </p:nvSpPr>
            <p:spPr>
              <a:xfrm>
                <a:off x="449981" y="8634723"/>
                <a:ext cx="7324697" cy="289625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p>
                <a:pPr algn="l">
                  <a:defRPr sz="1800"/>
                </a:pPr>
                <a:r>
                  <a:rPr b="1"/>
                  <a:t>Conclusion: </a:t>
                </a:r>
                <a:r>
                  <a:t>The higher number of duplicate subjects (15,636) compared to duplicate messages (14,705) may indicate that developers are using template-like or standardized commit subjects. This could be a common practice to maintain consistency and provide a brief summary of the commit's purpose.</a:t>
                </a:r>
              </a:p>
              <a:p>
                <a:pPr algn="l">
                  <a:defRPr sz="1800"/>
                </a:pPr>
              </a:p>
              <a:p>
                <a:pPr algn="l">
                  <a:defRPr sz="1800"/>
                </a:pPr>
                <a:r>
                  <a:t>It's worth noting that the effectiveness of LSH and Jaccard similarity depends on the characteristics of the data and chosen parameters.</a:t>
                </a:r>
              </a:p>
              <a:p>
                <a:pPr algn="l">
                  <a:defRPr sz="1800"/>
                </a:pPr>
              </a:p>
              <a:p>
                <a:pPr algn="l">
                  <a:defRPr sz="1400"/>
                </a:pPr>
                <a:r>
                  <a:rPr baseline="31999" sz="1800"/>
                  <a:t>1</a:t>
                </a:r>
                <a:r>
                  <a:t>Top-5 Languages are defined as Shell, Python, C, C++, and Perl</a:t>
                </a:r>
              </a:p>
            </p:txBody>
          </p:sp>
          <p:grpSp>
            <p:nvGrpSpPr>
              <p:cNvPr id="323" name="Group"/>
              <p:cNvGrpSpPr/>
              <p:nvPr/>
            </p:nvGrpSpPr>
            <p:grpSpPr>
              <a:xfrm>
                <a:off x="0" y="0"/>
                <a:ext cx="7812148" cy="8450040"/>
                <a:chOff x="0" y="0"/>
                <a:chExt cx="7812147" cy="8450039"/>
              </a:xfrm>
            </p:grpSpPr>
            <p:pic>
              <p:nvPicPr>
                <p:cNvPr id="321" name="sim_top5_langs.png" descr="sim_top5_langs.png"/>
                <p:cNvPicPr>
                  <a:picLocks noChangeAspect="1"/>
                </p:cNvPicPr>
                <p:nvPr/>
              </p:nvPicPr>
              <p:blipFill>
                <a:blip r:embed="rId3">
                  <a:extLst/>
                </a:blip>
                <a:srcRect l="0" t="532" r="0" b="532"/>
                <a:stretch>
                  <a:fillRect/>
                </a:stretch>
              </p:blipFill>
              <p:spPr>
                <a:xfrm>
                  <a:off x="0" y="0"/>
                  <a:ext cx="7812148" cy="4091343"/>
                </a:xfrm>
                <a:prstGeom prst="rect">
                  <a:avLst/>
                </a:prstGeom>
                <a:ln w="12700" cap="flat">
                  <a:noFill/>
                  <a:miter lim="400000"/>
                </a:ln>
                <a:effectLst/>
              </p:spPr>
            </p:pic>
            <p:pic>
              <p:nvPicPr>
                <p:cNvPr id="322" name="sim_top5_langs_message.png" descr="sim_top5_langs_message.png"/>
                <p:cNvPicPr>
                  <a:picLocks noChangeAspect="1"/>
                </p:cNvPicPr>
                <p:nvPr/>
              </p:nvPicPr>
              <p:blipFill>
                <a:blip r:embed="rId4">
                  <a:extLst/>
                </a:blip>
                <a:srcRect l="0" t="138" r="0" b="138"/>
                <a:stretch>
                  <a:fillRect/>
                </a:stretch>
              </p:blipFill>
              <p:spPr>
                <a:xfrm>
                  <a:off x="30878" y="4358696"/>
                  <a:ext cx="7750392" cy="4091344"/>
                </a:xfrm>
                <a:prstGeom prst="rect">
                  <a:avLst/>
                </a:prstGeom>
                <a:ln w="12700" cap="flat">
                  <a:noFill/>
                  <a:miter lim="400000"/>
                </a:ln>
                <a:effectLst/>
              </p:spPr>
            </p:pic>
          </p:grpSp>
        </p:grpSp>
        <p:sp>
          <p:nvSpPr>
            <p:cNvPr id="325" name="“Subject” and “Message” Duplication…"/>
            <p:cNvSpPr txBox="1"/>
            <p:nvPr/>
          </p:nvSpPr>
          <p:spPr>
            <a:xfrm>
              <a:off x="1304955" y="0"/>
              <a:ext cx="5202238" cy="82805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p>
              <a:pPr/>
              <a:r>
                <a:t>“Subject” and “Message” Duplication</a:t>
              </a:r>
            </a:p>
            <a:p>
              <a:pPr/>
              <a:r>
                <a:t>Across Top-5 Languages</a:t>
              </a:r>
              <a:r>
                <a:rPr baseline="31999"/>
                <a:t>1</a:t>
              </a:r>
            </a:p>
          </p:txBody>
        </p:sp>
      </p:grpSp>
      <p:sp>
        <p:nvSpPr>
          <p:cNvPr id="327" name="* This section as been sampled down due to time and resource constraints"/>
          <p:cNvSpPr txBox="1"/>
          <p:nvPr/>
        </p:nvSpPr>
        <p:spPr>
          <a:xfrm>
            <a:off x="1108711" y="13007727"/>
            <a:ext cx="9214668" cy="73162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b="1" sz="2800"/>
            </a:pPr>
            <a:r>
              <a:t>* </a:t>
            </a:r>
            <a:r>
              <a:rPr b="0" sz="1400"/>
              <a:t>This section as been sampled down due to time and resource constraints</a:t>
            </a:r>
            <a:endParaRPr b="0" sz="1400"/>
          </a:p>
        </p:txBody>
      </p:sp>
      <p:grpSp>
        <p:nvGrpSpPr>
          <p:cNvPr id="334" name="Group"/>
          <p:cNvGrpSpPr/>
          <p:nvPr/>
        </p:nvGrpSpPr>
        <p:grpSpPr>
          <a:xfrm>
            <a:off x="4206190" y="902359"/>
            <a:ext cx="7812149" cy="12501719"/>
            <a:chOff x="0" y="0"/>
            <a:chExt cx="7812147" cy="12501718"/>
          </a:xfrm>
        </p:grpSpPr>
        <p:grpSp>
          <p:nvGrpSpPr>
            <p:cNvPr id="332" name="Group"/>
            <p:cNvGrpSpPr/>
            <p:nvPr/>
          </p:nvGrpSpPr>
          <p:grpSpPr>
            <a:xfrm>
              <a:off x="0" y="970745"/>
              <a:ext cx="7812148" cy="11530974"/>
              <a:chOff x="0" y="0"/>
              <a:chExt cx="7812147" cy="11530973"/>
            </a:xfrm>
          </p:grpSpPr>
          <p:sp>
            <p:nvSpPr>
              <p:cNvPr id="328" name="Conclusion: Upon employing a Jaccard distance threshold of 0.3, our analysis reveals a consistent ratio of duplications in both the &quot;subject&quot; and &quot;message&quot; fields. This outcome is logically coherent, given the absence of null values in the &quot;subject,&quot; &quot;me"/>
              <p:cNvSpPr txBox="1"/>
              <p:nvPr/>
            </p:nvSpPr>
            <p:spPr>
              <a:xfrm>
                <a:off x="449981" y="8634723"/>
                <a:ext cx="7324697" cy="289625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p>
                <a:pPr algn="l">
                  <a:defRPr sz="1800"/>
                </a:pPr>
                <a:r>
                  <a:rPr b="1"/>
                  <a:t>Conclusion: </a:t>
                </a:r>
                <a:r>
                  <a:t>Upon employing a Jaccard distance threshold of 0.3, our analysis reveals a consistent ratio of duplications in both the "subject" and "message" fields. This outcome is logically coherent, given the absence of null values in the "subject," "message," or "language_type" attributes. Additionally, the integration of the programming language table with the commit table exhibited a similar absence of null values following the join operation.</a:t>
                </a:r>
              </a:p>
            </p:txBody>
          </p:sp>
          <p:grpSp>
            <p:nvGrpSpPr>
              <p:cNvPr id="331" name="Group"/>
              <p:cNvGrpSpPr/>
              <p:nvPr/>
            </p:nvGrpSpPr>
            <p:grpSpPr>
              <a:xfrm>
                <a:off x="0" y="0"/>
                <a:ext cx="7812148" cy="8450040"/>
                <a:chOff x="0" y="0"/>
                <a:chExt cx="7812147" cy="8450039"/>
              </a:xfrm>
            </p:grpSpPr>
            <p:pic>
              <p:nvPicPr>
                <p:cNvPr id="329" name="sim_all_langs.png" descr="sim_all_langs.png"/>
                <p:cNvPicPr>
                  <a:picLocks noChangeAspect="1"/>
                </p:cNvPicPr>
                <p:nvPr/>
              </p:nvPicPr>
              <p:blipFill>
                <a:blip r:embed="rId5">
                  <a:extLst/>
                </a:blip>
                <a:srcRect l="0" t="532" r="0" b="532"/>
                <a:stretch>
                  <a:fillRect/>
                </a:stretch>
              </p:blipFill>
              <p:spPr>
                <a:xfrm>
                  <a:off x="0" y="0"/>
                  <a:ext cx="7812148" cy="4091343"/>
                </a:xfrm>
                <a:prstGeom prst="rect">
                  <a:avLst/>
                </a:prstGeom>
                <a:ln w="12700" cap="flat">
                  <a:noFill/>
                  <a:miter lim="400000"/>
                </a:ln>
                <a:effectLst/>
              </p:spPr>
            </p:pic>
            <p:pic>
              <p:nvPicPr>
                <p:cNvPr id="330" name="sim_all_langs_message.png" descr="sim_all_langs_message.png"/>
                <p:cNvPicPr>
                  <a:picLocks noChangeAspect="1"/>
                </p:cNvPicPr>
                <p:nvPr/>
              </p:nvPicPr>
              <p:blipFill>
                <a:blip r:embed="rId6">
                  <a:extLst/>
                </a:blip>
                <a:srcRect l="0" t="138" r="0" b="138"/>
                <a:stretch>
                  <a:fillRect/>
                </a:stretch>
              </p:blipFill>
              <p:spPr>
                <a:xfrm>
                  <a:off x="30878" y="4358696"/>
                  <a:ext cx="7750392" cy="4091344"/>
                </a:xfrm>
                <a:prstGeom prst="rect">
                  <a:avLst/>
                </a:prstGeom>
                <a:ln w="12700" cap="flat">
                  <a:noFill/>
                  <a:miter lim="400000"/>
                </a:ln>
                <a:effectLst/>
              </p:spPr>
            </p:pic>
          </p:grpSp>
        </p:grpSp>
        <p:sp>
          <p:nvSpPr>
            <p:cNvPr id="333" name="“Subject” and “Message” Duplication…"/>
            <p:cNvSpPr txBox="1"/>
            <p:nvPr/>
          </p:nvSpPr>
          <p:spPr>
            <a:xfrm>
              <a:off x="1304955" y="0"/>
              <a:ext cx="5202238" cy="82805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p>
              <a:pPr/>
              <a:r>
                <a:t>“Subject” and “Message” Duplication</a:t>
              </a:r>
            </a:p>
            <a:p>
              <a:pPr/>
              <a:r>
                <a:t>Across All Programming Languages</a:t>
              </a:r>
            </a:p>
          </p:txBody>
        </p:sp>
      </p:gr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36" name="robit.jpeg" descr="robit.jpeg"/>
          <p:cNvPicPr>
            <a:picLocks noChangeAspect="1"/>
          </p:cNvPicPr>
          <p:nvPr/>
        </p:nvPicPr>
        <p:blipFill>
          <a:blip r:embed="rId2">
            <a:alphaModFix amt="51620"/>
            <a:extLst/>
          </a:blip>
          <a:srcRect l="3138" t="2947" r="3229" b="0"/>
          <a:stretch>
            <a:fillRect/>
          </a:stretch>
        </p:blipFill>
        <p:spPr>
          <a:xfrm>
            <a:off x="14867645" y="626109"/>
            <a:ext cx="10624400" cy="11687081"/>
          </a:xfrm>
          <a:custGeom>
            <a:avLst/>
            <a:gdLst/>
            <a:ahLst/>
            <a:cxnLst>
              <a:cxn ang="0">
                <a:pos x="wd2" y="hd2"/>
              </a:cxn>
              <a:cxn ang="5400000">
                <a:pos x="wd2" y="hd2"/>
              </a:cxn>
              <a:cxn ang="10800000">
                <a:pos x="wd2" y="hd2"/>
              </a:cxn>
              <a:cxn ang="16200000">
                <a:pos x="wd2" y="hd2"/>
              </a:cxn>
            </a:cxnLst>
            <a:rect l="0" t="0" r="r" b="b"/>
            <a:pathLst>
              <a:path w="21589" h="21600" fill="norm" stroke="1" extrusionOk="0">
                <a:moveTo>
                  <a:pt x="10565" y="0"/>
                </a:moveTo>
                <a:cubicBezTo>
                  <a:pt x="10442" y="0"/>
                  <a:pt x="10317" y="8"/>
                  <a:pt x="10299" y="25"/>
                </a:cubicBezTo>
                <a:cubicBezTo>
                  <a:pt x="10283" y="39"/>
                  <a:pt x="9964" y="54"/>
                  <a:pt x="9566" y="60"/>
                </a:cubicBezTo>
                <a:cubicBezTo>
                  <a:pt x="8783" y="72"/>
                  <a:pt x="8461" y="110"/>
                  <a:pt x="8067" y="236"/>
                </a:cubicBezTo>
                <a:cubicBezTo>
                  <a:pt x="8012" y="254"/>
                  <a:pt x="7954" y="279"/>
                  <a:pt x="7939" y="291"/>
                </a:cubicBezTo>
                <a:cubicBezTo>
                  <a:pt x="7924" y="304"/>
                  <a:pt x="7894" y="314"/>
                  <a:pt x="7872" y="314"/>
                </a:cubicBezTo>
                <a:cubicBezTo>
                  <a:pt x="7850" y="314"/>
                  <a:pt x="7765" y="342"/>
                  <a:pt x="7683" y="376"/>
                </a:cubicBezTo>
                <a:cubicBezTo>
                  <a:pt x="7601" y="411"/>
                  <a:pt x="7430" y="471"/>
                  <a:pt x="7303" y="510"/>
                </a:cubicBezTo>
                <a:cubicBezTo>
                  <a:pt x="7009" y="601"/>
                  <a:pt x="6547" y="805"/>
                  <a:pt x="6307" y="949"/>
                </a:cubicBezTo>
                <a:cubicBezTo>
                  <a:pt x="5853" y="1222"/>
                  <a:pt x="5361" y="1608"/>
                  <a:pt x="5095" y="1900"/>
                </a:cubicBezTo>
                <a:cubicBezTo>
                  <a:pt x="5002" y="2001"/>
                  <a:pt x="4887" y="2127"/>
                  <a:pt x="4839" y="2179"/>
                </a:cubicBezTo>
                <a:cubicBezTo>
                  <a:pt x="4751" y="2274"/>
                  <a:pt x="4608" y="2458"/>
                  <a:pt x="4608" y="2475"/>
                </a:cubicBezTo>
                <a:cubicBezTo>
                  <a:pt x="4608" y="2480"/>
                  <a:pt x="4558" y="2553"/>
                  <a:pt x="4497" y="2638"/>
                </a:cubicBezTo>
                <a:cubicBezTo>
                  <a:pt x="4336" y="2860"/>
                  <a:pt x="4158" y="3174"/>
                  <a:pt x="4133" y="3278"/>
                </a:cubicBezTo>
                <a:cubicBezTo>
                  <a:pt x="4122" y="3328"/>
                  <a:pt x="4103" y="3380"/>
                  <a:pt x="4091" y="3394"/>
                </a:cubicBezTo>
                <a:cubicBezTo>
                  <a:pt x="4080" y="3408"/>
                  <a:pt x="4048" y="3497"/>
                  <a:pt x="4020" y="3591"/>
                </a:cubicBezTo>
                <a:cubicBezTo>
                  <a:pt x="3992" y="3684"/>
                  <a:pt x="3956" y="3803"/>
                  <a:pt x="3940" y="3853"/>
                </a:cubicBezTo>
                <a:cubicBezTo>
                  <a:pt x="3888" y="4021"/>
                  <a:pt x="3942" y="4492"/>
                  <a:pt x="4064" y="4928"/>
                </a:cubicBezTo>
                <a:cubicBezTo>
                  <a:pt x="4114" y="5107"/>
                  <a:pt x="4129" y="5472"/>
                  <a:pt x="4089" y="5559"/>
                </a:cubicBezTo>
                <a:cubicBezTo>
                  <a:pt x="4070" y="5601"/>
                  <a:pt x="4054" y="5750"/>
                  <a:pt x="4054" y="5891"/>
                </a:cubicBezTo>
                <a:cubicBezTo>
                  <a:pt x="4054" y="6194"/>
                  <a:pt x="4111" y="6335"/>
                  <a:pt x="4301" y="6510"/>
                </a:cubicBezTo>
                <a:cubicBezTo>
                  <a:pt x="4435" y="6634"/>
                  <a:pt x="4619" y="6763"/>
                  <a:pt x="4661" y="6763"/>
                </a:cubicBezTo>
                <a:cubicBezTo>
                  <a:pt x="4676" y="6763"/>
                  <a:pt x="4742" y="6812"/>
                  <a:pt x="4809" y="6873"/>
                </a:cubicBezTo>
                <a:cubicBezTo>
                  <a:pt x="4945" y="6996"/>
                  <a:pt x="4947" y="7023"/>
                  <a:pt x="4855" y="7326"/>
                </a:cubicBezTo>
                <a:cubicBezTo>
                  <a:pt x="4829" y="7413"/>
                  <a:pt x="4795" y="7533"/>
                  <a:pt x="4781" y="7593"/>
                </a:cubicBezTo>
                <a:cubicBezTo>
                  <a:pt x="4745" y="7745"/>
                  <a:pt x="4642" y="7940"/>
                  <a:pt x="4545" y="8041"/>
                </a:cubicBezTo>
                <a:cubicBezTo>
                  <a:pt x="4442" y="8147"/>
                  <a:pt x="4378" y="8308"/>
                  <a:pt x="4378" y="8459"/>
                </a:cubicBezTo>
                <a:cubicBezTo>
                  <a:pt x="4379" y="8639"/>
                  <a:pt x="4417" y="8692"/>
                  <a:pt x="4623" y="8795"/>
                </a:cubicBezTo>
                <a:cubicBezTo>
                  <a:pt x="4752" y="8861"/>
                  <a:pt x="4804" y="8869"/>
                  <a:pt x="5136" y="8884"/>
                </a:cubicBezTo>
                <a:cubicBezTo>
                  <a:pt x="5581" y="8902"/>
                  <a:pt x="5599" y="8913"/>
                  <a:pt x="5582" y="9162"/>
                </a:cubicBezTo>
                <a:cubicBezTo>
                  <a:pt x="5570" y="9349"/>
                  <a:pt x="5484" y="9470"/>
                  <a:pt x="5274" y="9600"/>
                </a:cubicBezTo>
                <a:cubicBezTo>
                  <a:pt x="5201" y="9645"/>
                  <a:pt x="5049" y="9767"/>
                  <a:pt x="4936" y="9871"/>
                </a:cubicBezTo>
                <a:cubicBezTo>
                  <a:pt x="4726" y="10063"/>
                  <a:pt x="4621" y="10126"/>
                  <a:pt x="4462" y="10158"/>
                </a:cubicBezTo>
                <a:cubicBezTo>
                  <a:pt x="4413" y="10167"/>
                  <a:pt x="4296" y="10216"/>
                  <a:pt x="4200" y="10265"/>
                </a:cubicBezTo>
                <a:cubicBezTo>
                  <a:pt x="4105" y="10314"/>
                  <a:pt x="4013" y="10354"/>
                  <a:pt x="3997" y="10354"/>
                </a:cubicBezTo>
                <a:cubicBezTo>
                  <a:pt x="3981" y="10354"/>
                  <a:pt x="3907" y="10383"/>
                  <a:pt x="3834" y="10418"/>
                </a:cubicBezTo>
                <a:cubicBezTo>
                  <a:pt x="3761" y="10453"/>
                  <a:pt x="3623" y="10514"/>
                  <a:pt x="3528" y="10553"/>
                </a:cubicBezTo>
                <a:cubicBezTo>
                  <a:pt x="3359" y="10622"/>
                  <a:pt x="3048" y="10812"/>
                  <a:pt x="3027" y="10860"/>
                </a:cubicBezTo>
                <a:cubicBezTo>
                  <a:pt x="3021" y="10873"/>
                  <a:pt x="2960" y="10942"/>
                  <a:pt x="2890" y="11013"/>
                </a:cubicBezTo>
                <a:cubicBezTo>
                  <a:pt x="2821" y="11084"/>
                  <a:pt x="2764" y="11154"/>
                  <a:pt x="2764" y="11170"/>
                </a:cubicBezTo>
                <a:cubicBezTo>
                  <a:pt x="2764" y="11185"/>
                  <a:pt x="2739" y="11229"/>
                  <a:pt x="2710" y="11267"/>
                </a:cubicBezTo>
                <a:cubicBezTo>
                  <a:pt x="2680" y="11306"/>
                  <a:pt x="2586" y="11461"/>
                  <a:pt x="2499" y="11612"/>
                </a:cubicBezTo>
                <a:cubicBezTo>
                  <a:pt x="2240" y="12067"/>
                  <a:pt x="1856" y="12556"/>
                  <a:pt x="1759" y="12556"/>
                </a:cubicBezTo>
                <a:cubicBezTo>
                  <a:pt x="1744" y="12556"/>
                  <a:pt x="1705" y="12606"/>
                  <a:pt x="1671" y="12668"/>
                </a:cubicBezTo>
                <a:cubicBezTo>
                  <a:pt x="1637" y="12729"/>
                  <a:pt x="1572" y="12844"/>
                  <a:pt x="1525" y="12923"/>
                </a:cubicBezTo>
                <a:cubicBezTo>
                  <a:pt x="1477" y="13004"/>
                  <a:pt x="1439" y="13107"/>
                  <a:pt x="1439" y="13159"/>
                </a:cubicBezTo>
                <a:cubicBezTo>
                  <a:pt x="1439" y="13269"/>
                  <a:pt x="1507" y="13456"/>
                  <a:pt x="1582" y="13551"/>
                </a:cubicBezTo>
                <a:lnTo>
                  <a:pt x="1636" y="13620"/>
                </a:lnTo>
                <a:lnTo>
                  <a:pt x="1459" y="13907"/>
                </a:lnTo>
                <a:cubicBezTo>
                  <a:pt x="1269" y="14216"/>
                  <a:pt x="1196" y="14414"/>
                  <a:pt x="1202" y="14601"/>
                </a:cubicBezTo>
                <a:cubicBezTo>
                  <a:pt x="1210" y="14878"/>
                  <a:pt x="1281" y="15647"/>
                  <a:pt x="1301" y="15665"/>
                </a:cubicBezTo>
                <a:cubicBezTo>
                  <a:pt x="1344" y="15703"/>
                  <a:pt x="1325" y="15930"/>
                  <a:pt x="1275" y="15968"/>
                </a:cubicBezTo>
                <a:cubicBezTo>
                  <a:pt x="1174" y="16043"/>
                  <a:pt x="1112" y="16232"/>
                  <a:pt x="1089" y="16540"/>
                </a:cubicBezTo>
                <a:cubicBezTo>
                  <a:pt x="1053" y="17006"/>
                  <a:pt x="1009" y="17362"/>
                  <a:pt x="980" y="17407"/>
                </a:cubicBezTo>
                <a:cubicBezTo>
                  <a:pt x="966" y="17430"/>
                  <a:pt x="945" y="17607"/>
                  <a:pt x="933" y="17801"/>
                </a:cubicBezTo>
                <a:cubicBezTo>
                  <a:pt x="922" y="17994"/>
                  <a:pt x="902" y="18165"/>
                  <a:pt x="890" y="18179"/>
                </a:cubicBezTo>
                <a:cubicBezTo>
                  <a:pt x="879" y="18193"/>
                  <a:pt x="861" y="18303"/>
                  <a:pt x="852" y="18422"/>
                </a:cubicBezTo>
                <a:cubicBezTo>
                  <a:pt x="842" y="18541"/>
                  <a:pt x="821" y="18661"/>
                  <a:pt x="805" y="18689"/>
                </a:cubicBezTo>
                <a:cubicBezTo>
                  <a:pt x="789" y="18717"/>
                  <a:pt x="775" y="18787"/>
                  <a:pt x="775" y="18845"/>
                </a:cubicBezTo>
                <a:cubicBezTo>
                  <a:pt x="775" y="18903"/>
                  <a:pt x="744" y="19015"/>
                  <a:pt x="706" y="19093"/>
                </a:cubicBezTo>
                <a:cubicBezTo>
                  <a:pt x="668" y="19171"/>
                  <a:pt x="628" y="19271"/>
                  <a:pt x="617" y="19316"/>
                </a:cubicBezTo>
                <a:cubicBezTo>
                  <a:pt x="606" y="19361"/>
                  <a:pt x="586" y="19404"/>
                  <a:pt x="571" y="19412"/>
                </a:cubicBezTo>
                <a:cubicBezTo>
                  <a:pt x="556" y="19420"/>
                  <a:pt x="544" y="19449"/>
                  <a:pt x="544" y="19475"/>
                </a:cubicBezTo>
                <a:cubicBezTo>
                  <a:pt x="544" y="19501"/>
                  <a:pt x="506" y="19633"/>
                  <a:pt x="458" y="19768"/>
                </a:cubicBezTo>
                <a:cubicBezTo>
                  <a:pt x="411" y="19904"/>
                  <a:pt x="372" y="20038"/>
                  <a:pt x="372" y="20068"/>
                </a:cubicBezTo>
                <a:cubicBezTo>
                  <a:pt x="372" y="20097"/>
                  <a:pt x="360" y="20133"/>
                  <a:pt x="345" y="20146"/>
                </a:cubicBezTo>
                <a:cubicBezTo>
                  <a:pt x="331" y="20160"/>
                  <a:pt x="305" y="20230"/>
                  <a:pt x="288" y="20302"/>
                </a:cubicBezTo>
                <a:cubicBezTo>
                  <a:pt x="252" y="20458"/>
                  <a:pt x="190" y="20708"/>
                  <a:pt x="128" y="20944"/>
                </a:cubicBezTo>
                <a:cubicBezTo>
                  <a:pt x="87" y="21096"/>
                  <a:pt x="65" y="21189"/>
                  <a:pt x="7" y="21449"/>
                </a:cubicBezTo>
                <a:cubicBezTo>
                  <a:pt x="2" y="21469"/>
                  <a:pt x="0" y="21491"/>
                  <a:pt x="0" y="21511"/>
                </a:cubicBezTo>
                <a:cubicBezTo>
                  <a:pt x="0" y="21531"/>
                  <a:pt x="3" y="21549"/>
                  <a:pt x="7" y="21560"/>
                </a:cubicBezTo>
                <a:cubicBezTo>
                  <a:pt x="22" y="21595"/>
                  <a:pt x="237" y="21600"/>
                  <a:pt x="1757" y="21600"/>
                </a:cubicBezTo>
                <a:lnTo>
                  <a:pt x="3490" y="21600"/>
                </a:lnTo>
                <a:lnTo>
                  <a:pt x="3473" y="21095"/>
                </a:lnTo>
                <a:cubicBezTo>
                  <a:pt x="3451" y="20480"/>
                  <a:pt x="3511" y="19284"/>
                  <a:pt x="3585" y="18874"/>
                </a:cubicBezTo>
                <a:cubicBezTo>
                  <a:pt x="3594" y="18823"/>
                  <a:pt x="3615" y="18593"/>
                  <a:pt x="3631" y="18362"/>
                </a:cubicBezTo>
                <a:cubicBezTo>
                  <a:pt x="3647" y="18132"/>
                  <a:pt x="3666" y="17868"/>
                  <a:pt x="3675" y="17776"/>
                </a:cubicBezTo>
                <a:cubicBezTo>
                  <a:pt x="3685" y="17672"/>
                  <a:pt x="3680" y="17599"/>
                  <a:pt x="3660" y="17581"/>
                </a:cubicBezTo>
                <a:cubicBezTo>
                  <a:pt x="3593" y="17520"/>
                  <a:pt x="3626" y="17376"/>
                  <a:pt x="3744" y="17219"/>
                </a:cubicBezTo>
                <a:cubicBezTo>
                  <a:pt x="3843" y="17086"/>
                  <a:pt x="3859" y="17046"/>
                  <a:pt x="3859" y="16924"/>
                </a:cubicBezTo>
                <a:lnTo>
                  <a:pt x="3859" y="16782"/>
                </a:lnTo>
                <a:lnTo>
                  <a:pt x="4124" y="16554"/>
                </a:lnTo>
                <a:cubicBezTo>
                  <a:pt x="4269" y="16428"/>
                  <a:pt x="4442" y="16288"/>
                  <a:pt x="4508" y="16243"/>
                </a:cubicBezTo>
                <a:cubicBezTo>
                  <a:pt x="4914" y="15966"/>
                  <a:pt x="5067" y="15854"/>
                  <a:pt x="5161" y="15764"/>
                </a:cubicBezTo>
                <a:cubicBezTo>
                  <a:pt x="5493" y="15444"/>
                  <a:pt x="5615" y="15290"/>
                  <a:pt x="5759" y="15007"/>
                </a:cubicBezTo>
                <a:cubicBezTo>
                  <a:pt x="5925" y="14683"/>
                  <a:pt x="5963" y="14602"/>
                  <a:pt x="5963" y="14578"/>
                </a:cubicBezTo>
                <a:cubicBezTo>
                  <a:pt x="5963" y="14518"/>
                  <a:pt x="6127" y="14274"/>
                  <a:pt x="6260" y="14135"/>
                </a:cubicBezTo>
                <a:cubicBezTo>
                  <a:pt x="6339" y="14053"/>
                  <a:pt x="6584" y="13813"/>
                  <a:pt x="6803" y="13604"/>
                </a:cubicBezTo>
                <a:cubicBezTo>
                  <a:pt x="7495" y="12940"/>
                  <a:pt x="7578" y="12784"/>
                  <a:pt x="7355" y="12577"/>
                </a:cubicBezTo>
                <a:lnTo>
                  <a:pt x="7249" y="12478"/>
                </a:lnTo>
                <a:lnTo>
                  <a:pt x="7000" y="12478"/>
                </a:lnTo>
                <a:cubicBezTo>
                  <a:pt x="6854" y="12478"/>
                  <a:pt x="6740" y="12489"/>
                  <a:pt x="6720" y="12507"/>
                </a:cubicBezTo>
                <a:cubicBezTo>
                  <a:pt x="6702" y="12523"/>
                  <a:pt x="6667" y="12530"/>
                  <a:pt x="6641" y="12521"/>
                </a:cubicBezTo>
                <a:cubicBezTo>
                  <a:pt x="6605" y="12508"/>
                  <a:pt x="6601" y="12493"/>
                  <a:pt x="6624" y="12453"/>
                </a:cubicBezTo>
                <a:cubicBezTo>
                  <a:pt x="6641" y="12425"/>
                  <a:pt x="6655" y="12375"/>
                  <a:pt x="6655" y="12341"/>
                </a:cubicBezTo>
                <a:cubicBezTo>
                  <a:pt x="6655" y="12300"/>
                  <a:pt x="6713" y="12233"/>
                  <a:pt x="6840" y="12130"/>
                </a:cubicBezTo>
                <a:lnTo>
                  <a:pt x="7025" y="11980"/>
                </a:lnTo>
                <a:lnTo>
                  <a:pt x="7236" y="11979"/>
                </a:lnTo>
                <a:cubicBezTo>
                  <a:pt x="7453" y="11978"/>
                  <a:pt x="7474" y="11972"/>
                  <a:pt x="7883" y="11776"/>
                </a:cubicBezTo>
                <a:cubicBezTo>
                  <a:pt x="7945" y="11746"/>
                  <a:pt x="8066" y="11702"/>
                  <a:pt x="8153" y="11679"/>
                </a:cubicBezTo>
                <a:cubicBezTo>
                  <a:pt x="8241" y="11655"/>
                  <a:pt x="8338" y="11627"/>
                  <a:pt x="8370" y="11614"/>
                </a:cubicBezTo>
                <a:cubicBezTo>
                  <a:pt x="8401" y="11602"/>
                  <a:pt x="8492" y="11572"/>
                  <a:pt x="8571" y="11548"/>
                </a:cubicBezTo>
                <a:cubicBezTo>
                  <a:pt x="8650" y="11523"/>
                  <a:pt x="8741" y="11493"/>
                  <a:pt x="8773" y="11481"/>
                </a:cubicBezTo>
                <a:cubicBezTo>
                  <a:pt x="8804" y="11468"/>
                  <a:pt x="8863" y="11450"/>
                  <a:pt x="8903" y="11440"/>
                </a:cubicBezTo>
                <a:cubicBezTo>
                  <a:pt x="8942" y="11430"/>
                  <a:pt x="9042" y="11394"/>
                  <a:pt x="9124" y="11360"/>
                </a:cubicBezTo>
                <a:cubicBezTo>
                  <a:pt x="9207" y="11326"/>
                  <a:pt x="9290" y="11298"/>
                  <a:pt x="9310" y="11298"/>
                </a:cubicBezTo>
                <a:cubicBezTo>
                  <a:pt x="9355" y="11298"/>
                  <a:pt x="9534" y="11247"/>
                  <a:pt x="9605" y="11214"/>
                </a:cubicBezTo>
                <a:cubicBezTo>
                  <a:pt x="9641" y="11197"/>
                  <a:pt x="9670" y="11198"/>
                  <a:pt x="9691" y="11217"/>
                </a:cubicBezTo>
                <a:cubicBezTo>
                  <a:pt x="9708" y="11232"/>
                  <a:pt x="9745" y="11245"/>
                  <a:pt x="9774" y="11245"/>
                </a:cubicBezTo>
                <a:cubicBezTo>
                  <a:pt x="9905" y="11245"/>
                  <a:pt x="10228" y="11471"/>
                  <a:pt x="10228" y="11561"/>
                </a:cubicBezTo>
                <a:cubicBezTo>
                  <a:pt x="10228" y="11585"/>
                  <a:pt x="10306" y="11684"/>
                  <a:pt x="10401" y="11782"/>
                </a:cubicBezTo>
                <a:cubicBezTo>
                  <a:pt x="10584" y="11971"/>
                  <a:pt x="10631" y="12072"/>
                  <a:pt x="10632" y="12274"/>
                </a:cubicBezTo>
                <a:cubicBezTo>
                  <a:pt x="10632" y="12343"/>
                  <a:pt x="10645" y="12420"/>
                  <a:pt x="10660" y="12445"/>
                </a:cubicBezTo>
                <a:cubicBezTo>
                  <a:pt x="10675" y="12470"/>
                  <a:pt x="10701" y="12614"/>
                  <a:pt x="10717" y="12766"/>
                </a:cubicBezTo>
                <a:cubicBezTo>
                  <a:pt x="10733" y="12917"/>
                  <a:pt x="10765" y="13205"/>
                  <a:pt x="10789" y="13406"/>
                </a:cubicBezTo>
                <a:cubicBezTo>
                  <a:pt x="10819" y="13659"/>
                  <a:pt x="10823" y="13781"/>
                  <a:pt x="10803" y="13804"/>
                </a:cubicBezTo>
                <a:cubicBezTo>
                  <a:pt x="10786" y="13822"/>
                  <a:pt x="10689" y="13845"/>
                  <a:pt x="10587" y="13855"/>
                </a:cubicBezTo>
                <a:cubicBezTo>
                  <a:pt x="10484" y="13865"/>
                  <a:pt x="10394" y="13883"/>
                  <a:pt x="10385" y="13896"/>
                </a:cubicBezTo>
                <a:cubicBezTo>
                  <a:pt x="10376" y="13909"/>
                  <a:pt x="10330" y="13919"/>
                  <a:pt x="10282" y="13919"/>
                </a:cubicBezTo>
                <a:cubicBezTo>
                  <a:pt x="10148" y="13919"/>
                  <a:pt x="9927" y="13989"/>
                  <a:pt x="9575" y="14143"/>
                </a:cubicBezTo>
                <a:cubicBezTo>
                  <a:pt x="9253" y="14284"/>
                  <a:pt x="8708" y="14600"/>
                  <a:pt x="8663" y="14671"/>
                </a:cubicBezTo>
                <a:cubicBezTo>
                  <a:pt x="8650" y="14691"/>
                  <a:pt x="8587" y="14743"/>
                  <a:pt x="8523" y="14785"/>
                </a:cubicBezTo>
                <a:cubicBezTo>
                  <a:pt x="8419" y="14854"/>
                  <a:pt x="8310" y="14960"/>
                  <a:pt x="8060" y="15240"/>
                </a:cubicBezTo>
                <a:cubicBezTo>
                  <a:pt x="7965" y="15346"/>
                  <a:pt x="7619" y="15872"/>
                  <a:pt x="7513" y="16071"/>
                </a:cubicBezTo>
                <a:cubicBezTo>
                  <a:pt x="7245" y="16574"/>
                  <a:pt x="7052" y="16990"/>
                  <a:pt x="7013" y="17151"/>
                </a:cubicBezTo>
                <a:cubicBezTo>
                  <a:pt x="7002" y="17196"/>
                  <a:pt x="6983" y="17252"/>
                  <a:pt x="6971" y="17274"/>
                </a:cubicBezTo>
                <a:cubicBezTo>
                  <a:pt x="6952" y="17309"/>
                  <a:pt x="6890" y="17541"/>
                  <a:pt x="6845" y="17746"/>
                </a:cubicBezTo>
                <a:cubicBezTo>
                  <a:pt x="6837" y="17782"/>
                  <a:pt x="6809" y="17889"/>
                  <a:pt x="6783" y="17982"/>
                </a:cubicBezTo>
                <a:cubicBezTo>
                  <a:pt x="6757" y="18076"/>
                  <a:pt x="6723" y="18265"/>
                  <a:pt x="6708" y="18402"/>
                </a:cubicBezTo>
                <a:cubicBezTo>
                  <a:pt x="6693" y="18539"/>
                  <a:pt x="6670" y="18675"/>
                  <a:pt x="6656" y="18703"/>
                </a:cubicBezTo>
                <a:cubicBezTo>
                  <a:pt x="6642" y="18732"/>
                  <a:pt x="6609" y="18827"/>
                  <a:pt x="6582" y="18913"/>
                </a:cubicBezTo>
                <a:cubicBezTo>
                  <a:pt x="6478" y="19258"/>
                  <a:pt x="6472" y="19270"/>
                  <a:pt x="6340" y="19374"/>
                </a:cubicBezTo>
                <a:cubicBezTo>
                  <a:pt x="6267" y="19430"/>
                  <a:pt x="6155" y="19499"/>
                  <a:pt x="6090" y="19526"/>
                </a:cubicBezTo>
                <a:cubicBezTo>
                  <a:pt x="5948" y="19588"/>
                  <a:pt x="5629" y="19827"/>
                  <a:pt x="5580" y="19909"/>
                </a:cubicBezTo>
                <a:cubicBezTo>
                  <a:pt x="5561" y="19941"/>
                  <a:pt x="5452" y="20061"/>
                  <a:pt x="5338" y="20174"/>
                </a:cubicBezTo>
                <a:cubicBezTo>
                  <a:pt x="5224" y="20288"/>
                  <a:pt x="5102" y="20416"/>
                  <a:pt x="5066" y="20459"/>
                </a:cubicBezTo>
                <a:cubicBezTo>
                  <a:pt x="5030" y="20503"/>
                  <a:pt x="4935" y="20604"/>
                  <a:pt x="4855" y="20685"/>
                </a:cubicBezTo>
                <a:cubicBezTo>
                  <a:pt x="4775" y="20766"/>
                  <a:pt x="4632" y="20924"/>
                  <a:pt x="4536" y="21034"/>
                </a:cubicBezTo>
                <a:cubicBezTo>
                  <a:pt x="4441" y="21145"/>
                  <a:pt x="4308" y="21298"/>
                  <a:pt x="4240" y="21375"/>
                </a:cubicBezTo>
                <a:cubicBezTo>
                  <a:pt x="4173" y="21451"/>
                  <a:pt x="4119" y="21533"/>
                  <a:pt x="4119" y="21557"/>
                </a:cubicBezTo>
                <a:cubicBezTo>
                  <a:pt x="4119" y="21597"/>
                  <a:pt x="4726" y="21600"/>
                  <a:pt x="12398" y="21600"/>
                </a:cubicBezTo>
                <a:lnTo>
                  <a:pt x="20677" y="21600"/>
                </a:lnTo>
                <a:lnTo>
                  <a:pt x="20711" y="21527"/>
                </a:lnTo>
                <a:cubicBezTo>
                  <a:pt x="20760" y="21424"/>
                  <a:pt x="20857" y="21173"/>
                  <a:pt x="20941" y="20931"/>
                </a:cubicBezTo>
                <a:cubicBezTo>
                  <a:pt x="20982" y="20816"/>
                  <a:pt x="21026" y="20698"/>
                  <a:pt x="21038" y="20669"/>
                </a:cubicBezTo>
                <a:cubicBezTo>
                  <a:pt x="21051" y="20640"/>
                  <a:pt x="21103" y="20493"/>
                  <a:pt x="21153" y="20341"/>
                </a:cubicBezTo>
                <a:cubicBezTo>
                  <a:pt x="21203" y="20190"/>
                  <a:pt x="21255" y="20040"/>
                  <a:pt x="21269" y="20008"/>
                </a:cubicBezTo>
                <a:cubicBezTo>
                  <a:pt x="21283" y="19976"/>
                  <a:pt x="21303" y="19888"/>
                  <a:pt x="21313" y="19812"/>
                </a:cubicBezTo>
                <a:cubicBezTo>
                  <a:pt x="21324" y="19735"/>
                  <a:pt x="21343" y="19661"/>
                  <a:pt x="21354" y="19647"/>
                </a:cubicBezTo>
                <a:cubicBezTo>
                  <a:pt x="21366" y="19632"/>
                  <a:pt x="21385" y="19550"/>
                  <a:pt x="21396" y="19463"/>
                </a:cubicBezTo>
                <a:cubicBezTo>
                  <a:pt x="21408" y="19377"/>
                  <a:pt x="21427" y="19294"/>
                  <a:pt x="21440" y="19280"/>
                </a:cubicBezTo>
                <a:cubicBezTo>
                  <a:pt x="21465" y="19252"/>
                  <a:pt x="21515" y="18958"/>
                  <a:pt x="21562" y="18559"/>
                </a:cubicBezTo>
                <a:cubicBezTo>
                  <a:pt x="21600" y="18233"/>
                  <a:pt x="21598" y="17608"/>
                  <a:pt x="21558" y="17327"/>
                </a:cubicBezTo>
                <a:cubicBezTo>
                  <a:pt x="21540" y="17204"/>
                  <a:pt x="21513" y="16928"/>
                  <a:pt x="21496" y="16711"/>
                </a:cubicBezTo>
                <a:cubicBezTo>
                  <a:pt x="21480" y="16495"/>
                  <a:pt x="21455" y="16294"/>
                  <a:pt x="21441" y="16265"/>
                </a:cubicBezTo>
                <a:cubicBezTo>
                  <a:pt x="21427" y="16236"/>
                  <a:pt x="21407" y="16134"/>
                  <a:pt x="21396" y="16036"/>
                </a:cubicBezTo>
                <a:cubicBezTo>
                  <a:pt x="21386" y="15939"/>
                  <a:pt x="21366" y="15853"/>
                  <a:pt x="21351" y="15844"/>
                </a:cubicBezTo>
                <a:cubicBezTo>
                  <a:pt x="21337" y="15836"/>
                  <a:pt x="21325" y="15802"/>
                  <a:pt x="21325" y="15769"/>
                </a:cubicBezTo>
                <a:cubicBezTo>
                  <a:pt x="21325" y="15735"/>
                  <a:pt x="21299" y="15635"/>
                  <a:pt x="21267" y="15544"/>
                </a:cubicBezTo>
                <a:cubicBezTo>
                  <a:pt x="21232" y="15443"/>
                  <a:pt x="21210" y="15308"/>
                  <a:pt x="21210" y="15191"/>
                </a:cubicBezTo>
                <a:cubicBezTo>
                  <a:pt x="21210" y="15087"/>
                  <a:pt x="21198" y="14968"/>
                  <a:pt x="21184" y="14926"/>
                </a:cubicBezTo>
                <a:cubicBezTo>
                  <a:pt x="21170" y="14884"/>
                  <a:pt x="21142" y="14796"/>
                  <a:pt x="21121" y="14732"/>
                </a:cubicBezTo>
                <a:cubicBezTo>
                  <a:pt x="20974" y="14268"/>
                  <a:pt x="20246" y="13422"/>
                  <a:pt x="19788" y="13182"/>
                </a:cubicBezTo>
                <a:cubicBezTo>
                  <a:pt x="19674" y="13122"/>
                  <a:pt x="19549" y="13053"/>
                  <a:pt x="19509" y="13029"/>
                </a:cubicBezTo>
                <a:cubicBezTo>
                  <a:pt x="19470" y="13005"/>
                  <a:pt x="19379" y="12957"/>
                  <a:pt x="19308" y="12922"/>
                </a:cubicBezTo>
                <a:cubicBezTo>
                  <a:pt x="19062" y="12803"/>
                  <a:pt x="18854" y="12638"/>
                  <a:pt x="18245" y="12078"/>
                </a:cubicBezTo>
                <a:lnTo>
                  <a:pt x="17967" y="11822"/>
                </a:lnTo>
                <a:lnTo>
                  <a:pt x="17804" y="11822"/>
                </a:lnTo>
                <a:cubicBezTo>
                  <a:pt x="17713" y="11822"/>
                  <a:pt x="17632" y="11833"/>
                  <a:pt x="17624" y="11845"/>
                </a:cubicBezTo>
                <a:cubicBezTo>
                  <a:pt x="17615" y="11858"/>
                  <a:pt x="17566" y="11874"/>
                  <a:pt x="17516" y="11881"/>
                </a:cubicBezTo>
                <a:cubicBezTo>
                  <a:pt x="17431" y="11892"/>
                  <a:pt x="17401" y="11872"/>
                  <a:pt x="17133" y="11625"/>
                </a:cubicBezTo>
                <a:cubicBezTo>
                  <a:pt x="16974" y="11477"/>
                  <a:pt x="16807" y="11335"/>
                  <a:pt x="16762" y="11309"/>
                </a:cubicBezTo>
                <a:cubicBezTo>
                  <a:pt x="16694" y="11271"/>
                  <a:pt x="16419" y="10965"/>
                  <a:pt x="16224" y="10711"/>
                </a:cubicBezTo>
                <a:cubicBezTo>
                  <a:pt x="15773" y="10126"/>
                  <a:pt x="15579" y="9897"/>
                  <a:pt x="15157" y="9449"/>
                </a:cubicBezTo>
                <a:cubicBezTo>
                  <a:pt x="14940" y="9219"/>
                  <a:pt x="14869" y="9135"/>
                  <a:pt x="14727" y="8945"/>
                </a:cubicBezTo>
                <a:cubicBezTo>
                  <a:pt x="14660" y="8855"/>
                  <a:pt x="14594" y="8775"/>
                  <a:pt x="14580" y="8768"/>
                </a:cubicBezTo>
                <a:cubicBezTo>
                  <a:pt x="14556" y="8754"/>
                  <a:pt x="14452" y="8565"/>
                  <a:pt x="14349" y="8347"/>
                </a:cubicBezTo>
                <a:cubicBezTo>
                  <a:pt x="14320" y="8286"/>
                  <a:pt x="14288" y="8179"/>
                  <a:pt x="14277" y="8109"/>
                </a:cubicBezTo>
                <a:cubicBezTo>
                  <a:pt x="14266" y="8039"/>
                  <a:pt x="14246" y="7970"/>
                  <a:pt x="14233" y="7956"/>
                </a:cubicBezTo>
                <a:cubicBezTo>
                  <a:pt x="14221" y="7941"/>
                  <a:pt x="14201" y="7811"/>
                  <a:pt x="14190" y="7667"/>
                </a:cubicBezTo>
                <a:cubicBezTo>
                  <a:pt x="14179" y="7523"/>
                  <a:pt x="14160" y="7394"/>
                  <a:pt x="14148" y="7379"/>
                </a:cubicBezTo>
                <a:cubicBezTo>
                  <a:pt x="14136" y="7365"/>
                  <a:pt x="14117" y="7293"/>
                  <a:pt x="14106" y="7219"/>
                </a:cubicBezTo>
                <a:cubicBezTo>
                  <a:pt x="14089" y="7105"/>
                  <a:pt x="14099" y="7062"/>
                  <a:pt x="14171" y="6918"/>
                </a:cubicBezTo>
                <a:cubicBezTo>
                  <a:pt x="14445" y="6373"/>
                  <a:pt x="14515" y="6128"/>
                  <a:pt x="14520" y="5696"/>
                </a:cubicBezTo>
                <a:cubicBezTo>
                  <a:pt x="14522" y="5593"/>
                  <a:pt x="14536" y="5500"/>
                  <a:pt x="14552" y="5491"/>
                </a:cubicBezTo>
                <a:cubicBezTo>
                  <a:pt x="14569" y="5482"/>
                  <a:pt x="14581" y="5321"/>
                  <a:pt x="14581" y="5098"/>
                </a:cubicBezTo>
                <a:cubicBezTo>
                  <a:pt x="14581" y="4875"/>
                  <a:pt x="14569" y="4714"/>
                  <a:pt x="14552" y="4705"/>
                </a:cubicBezTo>
                <a:cubicBezTo>
                  <a:pt x="14536" y="4696"/>
                  <a:pt x="14522" y="4634"/>
                  <a:pt x="14521" y="4566"/>
                </a:cubicBezTo>
                <a:cubicBezTo>
                  <a:pt x="14520" y="4444"/>
                  <a:pt x="14508" y="4375"/>
                  <a:pt x="14425" y="4023"/>
                </a:cubicBezTo>
                <a:cubicBezTo>
                  <a:pt x="14342" y="3669"/>
                  <a:pt x="14305" y="3545"/>
                  <a:pt x="14235" y="3394"/>
                </a:cubicBezTo>
                <a:cubicBezTo>
                  <a:pt x="14222" y="3365"/>
                  <a:pt x="14188" y="3271"/>
                  <a:pt x="14161" y="3184"/>
                </a:cubicBezTo>
                <a:cubicBezTo>
                  <a:pt x="13992" y="2652"/>
                  <a:pt x="13534" y="1769"/>
                  <a:pt x="13288" y="1500"/>
                </a:cubicBezTo>
                <a:cubicBezTo>
                  <a:pt x="12857" y="1030"/>
                  <a:pt x="12446" y="694"/>
                  <a:pt x="12168" y="586"/>
                </a:cubicBezTo>
                <a:cubicBezTo>
                  <a:pt x="12117" y="567"/>
                  <a:pt x="12033" y="517"/>
                  <a:pt x="11981" y="476"/>
                </a:cubicBezTo>
                <a:cubicBezTo>
                  <a:pt x="11901" y="412"/>
                  <a:pt x="11534" y="229"/>
                  <a:pt x="11338" y="155"/>
                </a:cubicBezTo>
                <a:cubicBezTo>
                  <a:pt x="11117" y="71"/>
                  <a:pt x="11044" y="52"/>
                  <a:pt x="10947" y="52"/>
                </a:cubicBezTo>
                <a:cubicBezTo>
                  <a:pt x="10886" y="52"/>
                  <a:pt x="10829" y="40"/>
                  <a:pt x="10820" y="26"/>
                </a:cubicBezTo>
                <a:cubicBezTo>
                  <a:pt x="10808" y="9"/>
                  <a:pt x="10687" y="0"/>
                  <a:pt x="10565" y="0"/>
                </a:cubicBezTo>
                <a:close/>
                <a:moveTo>
                  <a:pt x="4906" y="12508"/>
                </a:moveTo>
                <a:cubicBezTo>
                  <a:pt x="4951" y="12504"/>
                  <a:pt x="5031" y="12518"/>
                  <a:pt x="5083" y="12541"/>
                </a:cubicBezTo>
                <a:cubicBezTo>
                  <a:pt x="5136" y="12563"/>
                  <a:pt x="5204" y="12582"/>
                  <a:pt x="5235" y="12582"/>
                </a:cubicBezTo>
                <a:cubicBezTo>
                  <a:pt x="5265" y="12582"/>
                  <a:pt x="5299" y="12590"/>
                  <a:pt x="5310" y="12600"/>
                </a:cubicBezTo>
                <a:cubicBezTo>
                  <a:pt x="5364" y="12649"/>
                  <a:pt x="5576" y="12690"/>
                  <a:pt x="5856" y="12705"/>
                </a:cubicBezTo>
                <a:cubicBezTo>
                  <a:pt x="6027" y="12714"/>
                  <a:pt x="6173" y="12731"/>
                  <a:pt x="6181" y="12742"/>
                </a:cubicBezTo>
                <a:cubicBezTo>
                  <a:pt x="6189" y="12754"/>
                  <a:pt x="6165" y="12778"/>
                  <a:pt x="6129" y="12795"/>
                </a:cubicBezTo>
                <a:cubicBezTo>
                  <a:pt x="6021" y="12848"/>
                  <a:pt x="5735" y="13087"/>
                  <a:pt x="5663" y="13185"/>
                </a:cubicBezTo>
                <a:cubicBezTo>
                  <a:pt x="5556" y="13331"/>
                  <a:pt x="5244" y="13629"/>
                  <a:pt x="5154" y="13671"/>
                </a:cubicBezTo>
                <a:cubicBezTo>
                  <a:pt x="5109" y="13692"/>
                  <a:pt x="5059" y="13709"/>
                  <a:pt x="5042" y="13709"/>
                </a:cubicBezTo>
                <a:cubicBezTo>
                  <a:pt x="5016" y="13709"/>
                  <a:pt x="4949" y="13596"/>
                  <a:pt x="4865" y="13408"/>
                </a:cubicBezTo>
                <a:cubicBezTo>
                  <a:pt x="4852" y="13379"/>
                  <a:pt x="4838" y="13167"/>
                  <a:pt x="4833" y="12936"/>
                </a:cubicBezTo>
                <a:lnTo>
                  <a:pt x="4824" y="12516"/>
                </a:lnTo>
                <a:lnTo>
                  <a:pt x="4906" y="12508"/>
                </a:lnTo>
                <a:close/>
              </a:path>
            </a:pathLst>
          </a:custGeom>
          <a:ln w="12700">
            <a:miter lim="400000"/>
          </a:ln>
        </p:spPr>
      </p:pic>
      <p:sp>
        <p:nvSpPr>
          <p:cNvPr id="337" name="Conclusions and…"/>
          <p:cNvSpPr txBox="1"/>
          <p:nvPr>
            <p:ph type="title"/>
          </p:nvPr>
        </p:nvSpPr>
        <p:spPr>
          <a:xfrm>
            <a:off x="543976" y="346589"/>
            <a:ext cx="15321051" cy="3241333"/>
          </a:xfrm>
          <a:prstGeom prst="rect">
            <a:avLst/>
          </a:prstGeom>
        </p:spPr>
        <p:txBody>
          <a:bodyPr/>
          <a:lstStyle/>
          <a:p>
            <a:pPr defTabSz="1877520">
              <a:defRPr spc="-178" sz="8932"/>
            </a:pPr>
            <a:r>
              <a:t>Conclusions and</a:t>
            </a:r>
          </a:p>
          <a:p>
            <a:pPr defTabSz="1877520">
              <a:defRPr spc="-178" sz="8932"/>
            </a:pPr>
            <a:r>
              <a:t>Actionable Recommendations</a:t>
            </a:r>
          </a:p>
        </p:txBody>
      </p:sp>
      <p:pic>
        <p:nvPicPr>
          <p:cNvPr id="338" name="UChicago_logo.png" descr="UChicago_logo.png"/>
          <p:cNvPicPr>
            <a:picLocks noChangeAspect="1"/>
          </p:cNvPicPr>
          <p:nvPr/>
        </p:nvPicPr>
        <p:blipFill>
          <a:blip r:embed="rId3">
            <a:extLst/>
          </a:blip>
          <a:stretch>
            <a:fillRect/>
          </a:stretch>
        </p:blipFill>
        <p:spPr>
          <a:xfrm>
            <a:off x="21392661" y="12593846"/>
            <a:ext cx="2771672" cy="572610"/>
          </a:xfrm>
          <a:prstGeom prst="rect">
            <a:avLst/>
          </a:prstGeom>
          <a:ln w="12700">
            <a:miter lim="400000"/>
          </a:ln>
        </p:spPr>
      </p:pic>
      <p:sp>
        <p:nvSpPr>
          <p:cNvPr id="339" name="Vincent Caldwell December 2nd, 2023"/>
          <p:cNvSpPr txBox="1"/>
          <p:nvPr/>
        </p:nvSpPr>
        <p:spPr>
          <a:xfrm>
            <a:off x="20172678" y="13183502"/>
            <a:ext cx="4103724" cy="380075"/>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algn="l" defTabSz="404495">
              <a:defRPr b="1" sz="1764"/>
            </a:pPr>
            <a:r>
              <a:t>Vincent Caldwell </a:t>
            </a:r>
            <a:r>
              <a:rPr b="0"/>
              <a:t>December 2nd, 2023</a:t>
            </a:r>
          </a:p>
        </p:txBody>
      </p:sp>
      <p:sp>
        <p:nvSpPr>
          <p:cNvPr id="340" name="Can these AI solutions provide meaningful improvement in developers’ productivity and eventually replace human software engineers and data scientists?…"/>
          <p:cNvSpPr txBox="1"/>
          <p:nvPr/>
        </p:nvSpPr>
        <p:spPr>
          <a:xfrm>
            <a:off x="543976" y="3899707"/>
            <a:ext cx="13874008" cy="82867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b="1" sz="3600"/>
            </a:pPr>
            <a:r>
              <a:t>Can these AI solutions provide meaningful improvement in developers’ productivity and eventually replace human software engineers and data scientists?</a:t>
            </a:r>
          </a:p>
          <a:p>
            <a:pPr algn="l">
              <a:defRPr sz="1800"/>
            </a:pPr>
          </a:p>
          <a:p>
            <a:pPr algn="l"/>
            <a:r>
              <a:t>AI solutions and data-driven approaches enhance developer productivity through informed decision-making and optimizing workflows. While AI can streamline certain aspects, the creativity, critical thinking, and problem-solving skills of human software engineers and data scientists remain irreplaceable for nuanced tasks and innovative solution development. Our recommendations are:</a:t>
            </a:r>
          </a:p>
          <a:p>
            <a:pPr algn="l">
              <a:defRPr b="1" sz="1800"/>
            </a:pPr>
          </a:p>
          <a:p>
            <a:pPr algn="l">
              <a:defRPr b="1" sz="3600"/>
            </a:pPr>
            <a:r>
              <a:t>Actionable Recommendations:</a:t>
            </a:r>
          </a:p>
          <a:p>
            <a:pPr algn="l">
              <a:defRPr b="1" sz="3600"/>
            </a:pPr>
          </a:p>
          <a:p>
            <a:pPr marL="496887" indent="-357187" algn="l">
              <a:buClr>
                <a:srgbClr val="353740"/>
              </a:buClr>
              <a:buSzPct val="123000"/>
              <a:buFont typeface="Helvetica"/>
              <a:buChar char="•"/>
              <a:defRPr sz="1800"/>
            </a:pPr>
            <a:r>
              <a:t>Prioritize genuine, technology-driven repository growth, avoiding artificial inflation methods.</a:t>
            </a:r>
          </a:p>
          <a:p>
            <a:pPr marL="496887" indent="-357187" algn="l">
              <a:buClr>
                <a:srgbClr val="353740"/>
              </a:buClr>
              <a:buSzPct val="123000"/>
              <a:buFont typeface="Helvetica"/>
              <a:buChar char="•"/>
              <a:defRPr sz="1800"/>
            </a:pPr>
          </a:p>
          <a:p>
            <a:pPr marL="496887" indent="-357187" algn="l">
              <a:buClr>
                <a:srgbClr val="353740"/>
              </a:buClr>
              <a:buSzPct val="123000"/>
              <a:buFont typeface="Helvetica"/>
              <a:buChar char="•"/>
              <a:defRPr sz="1800"/>
            </a:pPr>
            <a:r>
              <a:t>Encourage language diversity and open-source collaboration.</a:t>
            </a:r>
          </a:p>
          <a:p>
            <a:pPr marL="496887" indent="-357187" algn="l">
              <a:buClr>
                <a:srgbClr val="353740"/>
              </a:buClr>
              <a:buSzPct val="123000"/>
              <a:buFont typeface="Helvetica"/>
              <a:buChar char="•"/>
              <a:defRPr sz="1800"/>
            </a:pPr>
          </a:p>
          <a:p>
            <a:pPr marL="496887" indent="-357187" algn="l">
              <a:buClr>
                <a:srgbClr val="353740"/>
              </a:buClr>
              <a:buSzPct val="123000"/>
              <a:buFont typeface="Helvetica"/>
              <a:buChar char="•"/>
              <a:defRPr sz="1800"/>
            </a:pPr>
            <a:r>
              <a:t>Keep abreast of language and licensing trends to maintain competitive and modern development practices.</a:t>
            </a:r>
          </a:p>
          <a:p>
            <a:pPr marL="496887" indent="-357187" algn="l">
              <a:buClr>
                <a:srgbClr val="353740"/>
              </a:buClr>
              <a:buSzPct val="123000"/>
              <a:buFont typeface="Helvetica"/>
              <a:buChar char="•"/>
              <a:defRPr sz="1800"/>
            </a:pPr>
          </a:p>
          <a:p>
            <a:pPr marL="496887" indent="-357187" algn="l">
              <a:buClr>
                <a:srgbClr val="353740"/>
              </a:buClr>
              <a:buSzPct val="123000"/>
              <a:buFont typeface="Helvetica"/>
              <a:buChar char="•"/>
              <a:defRPr sz="1800"/>
            </a:pPr>
            <a:r>
              <a:t>Continue leveraging AI and machine learning models like LDA for insights while embracing the unique expertise human talent offers.</a:t>
            </a:r>
          </a:p>
          <a:p>
            <a:pPr marL="496887" indent="-357187" algn="l">
              <a:buClr>
                <a:srgbClr val="353740"/>
              </a:buClr>
              <a:buSzPct val="123000"/>
              <a:buFont typeface="Helvetica"/>
              <a:buChar char="•"/>
              <a:defRPr sz="1800"/>
            </a:pPr>
          </a:p>
          <a:p>
            <a:pPr marL="496887" indent="-357187" algn="l">
              <a:buClr>
                <a:srgbClr val="353740"/>
              </a:buClr>
              <a:buSzPct val="123000"/>
              <a:buFont typeface="Helvetica"/>
              <a:buChar char="•"/>
              <a:defRPr sz="1800"/>
            </a:pPr>
            <a:r>
              <a:t>Enhance developer toolkits with AI solutions for repetitive and data-intensive tasks, allowing humans to focus on strategic and complex problem-solving.</a:t>
            </a:r>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42" name="waterfall surrounded by a green rocky landscape" descr="waterfall surrounded by a green rocky landscape"/>
          <p:cNvPicPr>
            <a:picLocks noChangeAspect="1"/>
          </p:cNvPicPr>
          <p:nvPr>
            <p:ph type="pic" idx="21"/>
          </p:nvPr>
        </p:nvPicPr>
        <p:blipFill>
          <a:blip r:embed="rId2">
            <a:extLst/>
          </a:blip>
          <a:srcRect l="5300" t="19553" r="9175" b="8371"/>
          <a:stretch>
            <a:fillRect/>
          </a:stretch>
        </p:blipFill>
        <p:spPr>
          <a:xfrm>
            <a:off x="0" y="0"/>
            <a:ext cx="24384000" cy="13716000"/>
          </a:xfrm>
          <a:prstGeom prst="rect">
            <a:avLst/>
          </a:prstGeom>
        </p:spPr>
      </p:pic>
      <p:sp>
        <p:nvSpPr>
          <p:cNvPr id="343" name="Rectangle"/>
          <p:cNvSpPr/>
          <p:nvPr/>
        </p:nvSpPr>
        <p:spPr>
          <a:xfrm>
            <a:off x="1009" y="-94746"/>
            <a:ext cx="24763929" cy="14009326"/>
          </a:xfrm>
          <a:prstGeom prst="rect">
            <a:avLst/>
          </a:prstGeom>
          <a:solidFill>
            <a:srgbClr val="000000">
              <a:alpha val="27759"/>
            </a:srgbClr>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sp>
        <p:nvSpPr>
          <p:cNvPr id="344" name="End of Presentation."/>
          <p:cNvSpPr txBox="1"/>
          <p:nvPr>
            <p:ph type="title" idx="4294967295"/>
          </p:nvPr>
        </p:nvSpPr>
        <p:spPr>
          <a:xfrm>
            <a:off x="800100" y="6870700"/>
            <a:ext cx="21971000" cy="4648200"/>
          </a:xfrm>
          <a:prstGeom prst="rect">
            <a:avLst/>
          </a:prstGeom>
        </p:spPr>
        <p:txBody>
          <a:bodyPr anchor="b"/>
          <a:lstStyle>
            <a:lvl1pPr>
              <a:defRPr spc="-232" sz="11600"/>
            </a:lvl1pPr>
          </a:lstStyle>
          <a:p>
            <a:pPr/>
            <a:r>
              <a:t>End of Presentation.</a:t>
            </a:r>
          </a:p>
        </p:txBody>
      </p:sp>
      <p:sp>
        <p:nvSpPr>
          <p:cNvPr id="345" name="Big Data Platforms"/>
          <p:cNvSpPr txBox="1"/>
          <p:nvPr>
            <p:ph type="body" sz="quarter" idx="4294967295"/>
          </p:nvPr>
        </p:nvSpPr>
        <p:spPr>
          <a:xfrm>
            <a:off x="840623" y="11149872"/>
            <a:ext cx="21971001" cy="1144688"/>
          </a:xfrm>
          <a:prstGeom prst="rect">
            <a:avLst/>
          </a:prstGeom>
        </p:spPr>
        <p:txBody>
          <a:bodyPr/>
          <a:lstStyle/>
          <a:p>
            <a:pPr marL="0" indent="0" defTabSz="825500">
              <a:buSzTx/>
              <a:buNone/>
              <a:defRPr b="1" sz="5500"/>
            </a:pPr>
            <a:r>
              <a:rPr b="0"/>
              <a:t>Big Data Platforms</a:t>
            </a:r>
            <a:r>
              <a:t> </a:t>
            </a:r>
          </a:p>
        </p:txBody>
      </p:sp>
      <p:sp>
        <p:nvSpPr>
          <p:cNvPr id="346" name="Vincent Caldwell December 2nd, 2023"/>
          <p:cNvSpPr txBox="1"/>
          <p:nvPr/>
        </p:nvSpPr>
        <p:spPr>
          <a:xfrm>
            <a:off x="840623" y="12436719"/>
            <a:ext cx="21968622" cy="636979"/>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algn="l" defTabSz="825500">
              <a:defRPr b="1" sz="3600"/>
            </a:pPr>
            <a:r>
              <a:t>Vincent Caldwell </a:t>
            </a:r>
            <a:r>
              <a:rPr b="0"/>
              <a:t>December 2nd, 2023</a:t>
            </a:r>
          </a:p>
        </p:txBody>
      </p:sp>
      <p:pic>
        <p:nvPicPr>
          <p:cNvPr id="347" name="UChicago_logo.png" descr="UChicago_logo.png"/>
          <p:cNvPicPr>
            <a:picLocks noChangeAspect="1"/>
          </p:cNvPicPr>
          <p:nvPr/>
        </p:nvPicPr>
        <p:blipFill>
          <a:blip r:embed="rId3">
            <a:extLst/>
          </a:blip>
          <a:stretch>
            <a:fillRect/>
          </a:stretch>
        </p:blipFill>
        <p:spPr>
          <a:xfrm>
            <a:off x="838300" y="551186"/>
            <a:ext cx="8497484" cy="1755525"/>
          </a:xfrm>
          <a:prstGeom prst="rect">
            <a:avLst/>
          </a:prstGeom>
          <a:ln w="12700">
            <a:miter lim="400000"/>
          </a:ln>
        </p:spPr>
      </p:pic>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8" name="Executive Summary"/>
          <p:cNvSpPr txBox="1"/>
          <p:nvPr>
            <p:ph type="title"/>
          </p:nvPr>
        </p:nvSpPr>
        <p:spPr>
          <a:xfrm>
            <a:off x="1333500" y="825500"/>
            <a:ext cx="9779000" cy="1435100"/>
          </a:xfrm>
          <a:prstGeom prst="rect">
            <a:avLst/>
          </a:prstGeom>
        </p:spPr>
        <p:txBody>
          <a:bodyPr/>
          <a:lstStyle>
            <a:lvl1pPr defTabSz="1731220">
              <a:defRPr spc="-164" sz="8236"/>
            </a:lvl1pPr>
          </a:lstStyle>
          <a:p>
            <a:pPr/>
            <a:r>
              <a:t>Executive Summary</a:t>
            </a:r>
          </a:p>
        </p:txBody>
      </p:sp>
      <p:sp>
        <p:nvSpPr>
          <p:cNvPr id="159" name="Final Project: Git"/>
          <p:cNvSpPr txBox="1"/>
          <p:nvPr>
            <p:ph type="body" idx="21"/>
          </p:nvPr>
        </p:nvSpPr>
        <p:spPr>
          <a:xfrm>
            <a:off x="1333500" y="2118962"/>
            <a:ext cx="9779000" cy="934780"/>
          </a:xfrm>
          <a:prstGeom prst="rect">
            <a:avLst/>
          </a:prstGeom>
          <a:extLst>
            <a:ext uri="{C572A759-6A51-4108-AA02-DFA0A04FC94B}">
              <ma14:wrappingTextBoxFlag xmlns:ma14="http://schemas.microsoft.com/office/mac/drawingml/2011/main" val="1"/>
            </a:ext>
          </a:extLst>
        </p:spPr>
        <p:txBody>
          <a:bodyPr/>
          <a:lstStyle/>
          <a:p>
            <a:pPr defTabSz="1194786">
              <a:lnSpc>
                <a:spcPct val="80000"/>
              </a:lnSpc>
              <a:defRPr spc="-113" sz="5684"/>
            </a:pPr>
            <a:r>
              <a:t>Final Project: </a:t>
            </a:r>
            <a:r>
              <a:rPr b="0"/>
              <a:t>Git</a:t>
            </a:r>
          </a:p>
        </p:txBody>
      </p:sp>
      <p:sp>
        <p:nvSpPr>
          <p:cNvPr id="160" name="The analysis of GitHub's extensive data using AI and machine learning techniques has provided pivotal insights into the development trends within the open-source community, with crucial implications for software engineering and data science professions.…"/>
          <p:cNvSpPr txBox="1"/>
          <p:nvPr>
            <p:ph type="body" sz="half" idx="1"/>
          </p:nvPr>
        </p:nvSpPr>
        <p:spPr>
          <a:xfrm>
            <a:off x="1333500" y="3580770"/>
            <a:ext cx="9642552" cy="8632514"/>
          </a:xfrm>
          <a:prstGeom prst="rect">
            <a:avLst/>
          </a:prstGeom>
        </p:spPr>
        <p:txBody>
          <a:bodyPr/>
          <a:lstStyle/>
          <a:p>
            <a:pPr marL="0" indent="0" defTabSz="2096971">
              <a:buSzTx/>
              <a:buNone/>
              <a:defRPr sz="1548"/>
            </a:pPr>
            <a:r>
              <a:t>The analysis of GitHub's extensive data using AI and machine learning techniques has provided pivotal insights into the development trends within the open-source community, with crucial implications for software engineering and data science professions.</a:t>
            </a:r>
          </a:p>
          <a:p>
            <a:pPr marL="0" indent="0" defTabSz="2096971">
              <a:buSzTx/>
              <a:buNone/>
              <a:defRPr sz="1548"/>
            </a:pPr>
          </a:p>
          <a:p>
            <a:pPr marL="0" indent="0" defTabSz="2096971">
              <a:buSzTx/>
              <a:buNone/>
              <a:defRPr b="1" sz="3096"/>
            </a:pPr>
            <a:r>
              <a:t>Key Findings:</a:t>
            </a:r>
          </a:p>
          <a:p>
            <a:pPr marL="0" indent="0" defTabSz="2096971">
              <a:buSzTx/>
              <a:buNone/>
              <a:defRPr sz="1548"/>
            </a:pPr>
          </a:p>
          <a:p>
            <a:pPr marL="0" indent="0" defTabSz="2096971">
              <a:buSzTx/>
              <a:buNone/>
              <a:defRPr sz="2064"/>
            </a:pPr>
            <a:r>
              <a:rPr b="1"/>
              <a:t>Exploratory Data Analysis (EDA):</a:t>
            </a:r>
            <a:r>
              <a:t> </a:t>
            </a:r>
          </a:p>
          <a:p>
            <a:pPr marL="0" indent="0" defTabSz="2096971">
              <a:buSzTx/>
              <a:buNone/>
              <a:defRPr sz="1548"/>
            </a:pPr>
            <a:r>
              <a:t>Preliminary data analysis ensured precision by converting time units, normalizing time zones, and confirming date ranges. Notably, pre-GitHub data consisting of over 3.7 billion records was identified and excluded from 2008 onwards, maintaining dataset relevance and authenticity.</a:t>
            </a:r>
          </a:p>
          <a:p>
            <a:pPr marL="0" indent="0" defTabSz="2096971">
              <a:buSzTx/>
              <a:buNone/>
              <a:defRPr sz="1548"/>
            </a:pPr>
          </a:p>
          <a:p>
            <a:pPr marL="0" indent="0" defTabSz="2096971">
              <a:buSzTx/>
              <a:buNone/>
              <a:defRPr sz="2064"/>
            </a:pPr>
            <a:r>
              <a:rPr b="1"/>
              <a:t>Commit Activity Patterns:</a:t>
            </a:r>
            <a:r>
              <a:t> </a:t>
            </a:r>
          </a:p>
          <a:p>
            <a:pPr marL="0" indent="0" defTabSz="2096971">
              <a:buSzTx/>
              <a:buNone/>
              <a:defRPr sz="1548"/>
            </a:pPr>
            <a:r>
              <a:t>The research uncovered that coding activity on GitHub tends to peak mid-week, particularly on Thursdays and Tuesdays. Based on the data's temporal distribution, distinct spikes in activity were observed during certain weeks, possibly linked to project milestones or collaborative sprints.</a:t>
            </a:r>
          </a:p>
          <a:p>
            <a:pPr marL="0" indent="0" defTabSz="2096971">
              <a:buSzTx/>
              <a:buNone/>
              <a:defRPr sz="1548"/>
            </a:pPr>
          </a:p>
          <a:p>
            <a:pPr marL="0" indent="0" defTabSz="2096971">
              <a:buSzTx/>
              <a:buNone/>
              <a:defRPr sz="2064"/>
            </a:pPr>
            <a:r>
              <a:rPr b="1"/>
              <a:t>Programming Language Trends:</a:t>
            </a:r>
            <a:r>
              <a:t> </a:t>
            </a:r>
          </a:p>
          <a:p>
            <a:pPr marL="0" indent="0" defTabSz="2096971">
              <a:buSzTx/>
              <a:buNone/>
              <a:defRPr sz="1548"/>
            </a:pPr>
            <a:r>
              <a:t>Traditional languages such as Shell, Python, C, and C++ have dominated GitHub, but trends show a shift toward web development languages like HTML and JavaScript in recent years. Additionally, the rise of newer languages, like Go, indicates a dynamic and evolving programming landscape.</a:t>
            </a:r>
          </a:p>
          <a:p>
            <a:pPr marL="0" indent="0" defTabSz="2096971">
              <a:buSzTx/>
              <a:buNone/>
              <a:defRPr sz="1548"/>
            </a:pPr>
          </a:p>
          <a:p>
            <a:pPr marL="0" indent="0" defTabSz="2096971">
              <a:buSzTx/>
              <a:buNone/>
              <a:defRPr sz="2064"/>
            </a:pPr>
            <a:r>
              <a:rPr b="1"/>
              <a:t>License Distribution:</a:t>
            </a:r>
            <a:r>
              <a:t> </a:t>
            </a:r>
          </a:p>
          <a:p>
            <a:pPr marL="0" indent="0" defTabSz="2096971">
              <a:buSzTx/>
              <a:buNone/>
              <a:defRPr sz="1548"/>
            </a:pPr>
            <a:r>
              <a:t>GPL-2.0 emerged as the most prevalent license, signaling the strong ethos of open-source collaboration within the community. Other licenses like Apache-2.0 and MIT also maintained significant usage, offering flexibility and promoting broader collaboration efforts.</a:t>
            </a:r>
          </a:p>
          <a:p>
            <a:pPr marL="0" indent="0" defTabSz="2096971">
              <a:buSzTx/>
              <a:buNone/>
              <a:defRPr sz="1548"/>
            </a:pPr>
          </a:p>
          <a:p>
            <a:pPr marL="0" indent="0" defTabSz="2096971">
              <a:buSzTx/>
              <a:buNone/>
              <a:defRPr sz="2064"/>
            </a:pPr>
            <a:r>
              <a:rPr b="1"/>
              <a:t>Rapid Growth Repositories:</a:t>
            </a:r>
            <a:r>
              <a:t> </a:t>
            </a:r>
          </a:p>
          <a:p>
            <a:pPr marL="0" indent="0" defTabSz="2096971">
              <a:buSzTx/>
              <a:buNone/>
              <a:defRPr sz="1548"/>
            </a:pPr>
            <a:r>
              <a:t>Some of the fastest-growing repositories appeared to be test or artificially inflated projects, lacking evident contributions from technologies driving genuine growth. Key indicators suggest the presence of inflated metrics rather than technological breakthroughs underpinning the perceived rapid rise.</a:t>
            </a:r>
          </a:p>
          <a:p>
            <a:pPr marL="0" indent="0" defTabSz="2096971">
              <a:buSzTx/>
              <a:buNone/>
              <a:defRPr sz="1548"/>
            </a:pPr>
          </a:p>
          <a:p>
            <a:pPr marL="0" indent="0" defTabSz="2096971">
              <a:buSzTx/>
              <a:buNone/>
              <a:defRPr sz="1548"/>
            </a:pPr>
            <a:r>
              <a:t>While AI provides powerful analytic tools, their role is to augment human capabilities not to completely replace them. The insights gleaned from such analyses can enhance productivity, guide educational focus, and inform strategic decisions within the software development and data science spheres.</a:t>
            </a:r>
          </a:p>
        </p:txBody>
      </p:sp>
      <p:pic>
        <p:nvPicPr>
          <p:cNvPr id="161" name="Large rock formation under dark clouds with a dirt road in the foreground" descr="Large rock formation under dark clouds with a dirt road in the foreground"/>
          <p:cNvPicPr>
            <a:picLocks noChangeAspect="1"/>
          </p:cNvPicPr>
          <p:nvPr>
            <p:ph type="pic" idx="22"/>
          </p:nvPr>
        </p:nvPicPr>
        <p:blipFill>
          <a:blip r:embed="rId2">
            <a:extLst/>
          </a:blip>
          <a:srcRect l="25796" t="0" r="25725" b="42"/>
          <a:stretch>
            <a:fillRect/>
          </a:stretch>
        </p:blipFill>
        <p:spPr>
          <a:xfrm>
            <a:off x="12428380" y="1263848"/>
            <a:ext cx="10558620" cy="10816448"/>
          </a:xfrm>
          <a:prstGeom prst="rect">
            <a:avLst/>
          </a:prstGeom>
        </p:spPr>
      </p:pic>
      <p:pic>
        <p:nvPicPr>
          <p:cNvPr id="162" name="UChicago_logo.png" descr="UChicago_logo.png"/>
          <p:cNvPicPr>
            <a:picLocks noChangeAspect="1"/>
          </p:cNvPicPr>
          <p:nvPr/>
        </p:nvPicPr>
        <p:blipFill>
          <a:blip r:embed="rId3">
            <a:extLst/>
          </a:blip>
          <a:stretch>
            <a:fillRect/>
          </a:stretch>
        </p:blipFill>
        <p:spPr>
          <a:xfrm>
            <a:off x="21392661" y="12593846"/>
            <a:ext cx="2771672" cy="572610"/>
          </a:xfrm>
          <a:prstGeom prst="rect">
            <a:avLst/>
          </a:prstGeom>
          <a:ln w="12700">
            <a:miter lim="400000"/>
          </a:ln>
        </p:spPr>
      </p:pic>
      <p:sp>
        <p:nvSpPr>
          <p:cNvPr id="163" name="Vincent Caldwell December 2nd, 2023"/>
          <p:cNvSpPr txBox="1"/>
          <p:nvPr/>
        </p:nvSpPr>
        <p:spPr>
          <a:xfrm>
            <a:off x="20172678" y="13183502"/>
            <a:ext cx="4103724" cy="380075"/>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algn="l" defTabSz="404495">
              <a:defRPr b="1" sz="1764"/>
            </a:pPr>
            <a:r>
              <a:t>Vincent Caldwell </a:t>
            </a:r>
            <a:r>
              <a:rPr b="0"/>
              <a:t>December 2nd, 2023</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5" name="Methodology and…"/>
          <p:cNvSpPr txBox="1"/>
          <p:nvPr>
            <p:ph type="ctrTitle"/>
          </p:nvPr>
        </p:nvSpPr>
        <p:spPr>
          <a:xfrm>
            <a:off x="1470629" y="3536015"/>
            <a:ext cx="21442742" cy="6643970"/>
          </a:xfrm>
          <a:prstGeom prst="rect">
            <a:avLst/>
          </a:prstGeom>
        </p:spPr>
        <p:txBody>
          <a:bodyPr anchor="ctr"/>
          <a:lstStyle/>
          <a:p>
            <a:pPr/>
            <a:r>
              <a:t>Methodology and </a:t>
            </a:r>
          </a:p>
          <a:p>
            <a:pPr/>
            <a:r>
              <a:t>Source Data Overview</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7" name="Data Architecture"/>
          <p:cNvSpPr txBox="1"/>
          <p:nvPr>
            <p:ph type="title"/>
          </p:nvPr>
        </p:nvSpPr>
        <p:spPr>
          <a:xfrm>
            <a:off x="7049351" y="10967853"/>
            <a:ext cx="10285298" cy="1860260"/>
          </a:xfrm>
          <a:prstGeom prst="rect">
            <a:avLst/>
          </a:prstGeom>
        </p:spPr>
        <p:txBody>
          <a:bodyPr/>
          <a:lstStyle>
            <a:lvl1pPr algn="r" defTabSz="2072588">
              <a:defRPr b="1" spc="-197" sz="9860">
                <a:latin typeface="+mn-lt"/>
                <a:ea typeface="+mn-ea"/>
                <a:cs typeface="+mn-cs"/>
                <a:sym typeface="Helvetica Neue"/>
              </a:defRPr>
            </a:lvl1pPr>
          </a:lstStyle>
          <a:p>
            <a:pPr/>
            <a:r>
              <a:t>Data Architecture</a:t>
            </a:r>
          </a:p>
        </p:txBody>
      </p:sp>
      <p:pic>
        <p:nvPicPr>
          <p:cNvPr id="168" name="UChicago_logo.png" descr="UChicago_logo.png"/>
          <p:cNvPicPr>
            <a:picLocks noChangeAspect="1"/>
          </p:cNvPicPr>
          <p:nvPr/>
        </p:nvPicPr>
        <p:blipFill>
          <a:blip r:embed="rId2">
            <a:extLst/>
          </a:blip>
          <a:stretch>
            <a:fillRect/>
          </a:stretch>
        </p:blipFill>
        <p:spPr>
          <a:xfrm>
            <a:off x="21392661" y="12593846"/>
            <a:ext cx="2771672" cy="572610"/>
          </a:xfrm>
          <a:prstGeom prst="rect">
            <a:avLst/>
          </a:prstGeom>
          <a:ln w="12700">
            <a:miter lim="400000"/>
          </a:ln>
        </p:spPr>
      </p:pic>
      <p:sp>
        <p:nvSpPr>
          <p:cNvPr id="169" name="Vincent Caldwell December 2nd, 2023"/>
          <p:cNvSpPr txBox="1"/>
          <p:nvPr/>
        </p:nvSpPr>
        <p:spPr>
          <a:xfrm>
            <a:off x="20172678" y="13183502"/>
            <a:ext cx="4103724" cy="380075"/>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algn="l" defTabSz="404495">
              <a:defRPr b="1" sz="1764"/>
            </a:pPr>
            <a:r>
              <a:t>Vincent Caldwell </a:t>
            </a:r>
            <a:r>
              <a:rPr b="0"/>
              <a:t>December 2nd, 2023</a:t>
            </a:r>
          </a:p>
        </p:txBody>
      </p:sp>
      <p:grpSp>
        <p:nvGrpSpPr>
          <p:cNvPr id="221" name="Group"/>
          <p:cNvGrpSpPr/>
          <p:nvPr/>
        </p:nvGrpSpPr>
        <p:grpSpPr>
          <a:xfrm>
            <a:off x="3803502" y="887887"/>
            <a:ext cx="16776996" cy="9663006"/>
            <a:chOff x="0" y="0"/>
            <a:chExt cx="16776994" cy="9663005"/>
          </a:xfrm>
        </p:grpSpPr>
        <p:sp>
          <p:nvSpPr>
            <p:cNvPr id="222" name="Connection Line"/>
            <p:cNvSpPr/>
            <p:nvPr/>
          </p:nvSpPr>
          <p:spPr>
            <a:xfrm>
              <a:off x="9598259" y="8352933"/>
              <a:ext cx="1556130" cy="229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0"/>
                  </a:lnTo>
                </a:path>
              </a:pathLst>
            </a:custGeom>
            <a:noFill/>
            <a:ln w="50800" cap="flat">
              <a:solidFill>
                <a:srgbClr val="FFFFFF"/>
              </a:solidFill>
              <a:prstDash val="solid"/>
              <a:miter lim="400000"/>
              <a:headEnd type="triangle" w="med" len="med"/>
              <a:tailEnd type="triangle" w="med" len="med"/>
            </a:ln>
            <a:effectLst/>
          </p:spPr>
          <p:txBody>
            <a:bodyPr/>
            <a:lstStyle/>
            <a:p>
              <a:pPr/>
            </a:p>
          </p:txBody>
        </p:sp>
        <p:grpSp>
          <p:nvGrpSpPr>
            <p:cNvPr id="195" name="Group"/>
            <p:cNvGrpSpPr/>
            <p:nvPr/>
          </p:nvGrpSpPr>
          <p:grpSpPr>
            <a:xfrm>
              <a:off x="8447695" y="0"/>
              <a:ext cx="8329300" cy="5902858"/>
              <a:chOff x="0" y="0"/>
              <a:chExt cx="8329299" cy="5902857"/>
            </a:xfrm>
          </p:grpSpPr>
          <p:sp>
            <p:nvSpPr>
              <p:cNvPr id="171" name="Rounded Rectangle"/>
              <p:cNvSpPr/>
              <p:nvPr/>
            </p:nvSpPr>
            <p:spPr>
              <a:xfrm>
                <a:off x="0" y="0"/>
                <a:ext cx="8329300" cy="5902858"/>
              </a:xfrm>
              <a:prstGeom prst="roundRect">
                <a:avLst>
                  <a:gd name="adj" fmla="val 16188"/>
                </a:avLst>
              </a:prstGeom>
              <a:solidFill>
                <a:srgbClr val="000000"/>
              </a:solidFill>
              <a:ln w="50800" cap="flat">
                <a:solidFill>
                  <a:srgbClr val="FFFFFF"/>
                </a:solidFill>
                <a:prstDash val="solid"/>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p>
            </p:txBody>
          </p:sp>
          <p:grpSp>
            <p:nvGrpSpPr>
              <p:cNvPr id="193" name="Group"/>
              <p:cNvGrpSpPr/>
              <p:nvPr/>
            </p:nvGrpSpPr>
            <p:grpSpPr>
              <a:xfrm>
                <a:off x="377786" y="475644"/>
                <a:ext cx="7497526" cy="4951569"/>
                <a:chOff x="0" y="0"/>
                <a:chExt cx="7497525" cy="4951568"/>
              </a:xfrm>
            </p:grpSpPr>
            <p:sp>
              <p:nvSpPr>
                <p:cNvPr id="172" name="Driver…"/>
                <p:cNvSpPr/>
                <p:nvPr/>
              </p:nvSpPr>
              <p:spPr>
                <a:xfrm>
                  <a:off x="0" y="1540362"/>
                  <a:ext cx="2152812" cy="1718550"/>
                </a:xfrm>
                <a:prstGeom prst="rect">
                  <a:avLst/>
                </a:prstGeom>
                <a:noFill/>
                <a:ln w="5080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50800" tIns="50800" rIns="50800" bIns="50800" numCol="1" anchor="t">
                  <a:noAutofit/>
                </a:bodyPr>
                <a:lstStyle/>
                <a:p>
                  <a:pPr algn="l" defTabSz="825500">
                    <a:defRPr sz="1800">
                      <a:latin typeface="Helvetica Neue Medium"/>
                      <a:ea typeface="Helvetica Neue Medium"/>
                      <a:cs typeface="Helvetica Neue Medium"/>
                      <a:sym typeface="Helvetica Neue Medium"/>
                    </a:defRPr>
                  </a:pPr>
                  <a:r>
                    <a:t>Driver </a:t>
                  </a:r>
                </a:p>
                <a:p>
                  <a:pPr algn="l" defTabSz="825500">
                    <a:defRPr sz="1800">
                      <a:latin typeface="Helvetica Neue Medium"/>
                      <a:ea typeface="Helvetica Neue Medium"/>
                      <a:cs typeface="Helvetica Neue Medium"/>
                      <a:sym typeface="Helvetica Neue Medium"/>
                    </a:defRPr>
                  </a:pPr>
                  <a:r>
                    <a:t>Program</a:t>
                  </a:r>
                </a:p>
              </p:txBody>
            </p:sp>
            <p:sp>
              <p:nvSpPr>
                <p:cNvPr id="173" name="Cluster Manager"/>
                <p:cNvSpPr/>
                <p:nvPr/>
              </p:nvSpPr>
              <p:spPr>
                <a:xfrm>
                  <a:off x="2876125" y="2009878"/>
                  <a:ext cx="1478504" cy="873721"/>
                </a:xfrm>
                <a:prstGeom prst="rect">
                  <a:avLst/>
                </a:prstGeom>
                <a:solidFill>
                  <a:srgbClr val="FFFFFF"/>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defTabSz="825500">
                    <a:defRPr b="1" sz="1800">
                      <a:solidFill>
                        <a:srgbClr val="000000"/>
                      </a:solidFill>
                    </a:defRPr>
                  </a:lvl1pPr>
                </a:lstStyle>
                <a:p>
                  <a:pPr/>
                  <a:r>
                    <a:t>Cluster Manager</a:t>
                  </a:r>
                </a:p>
              </p:txBody>
            </p:sp>
            <p:sp>
              <p:nvSpPr>
                <p:cNvPr id="174" name="Spark Context"/>
                <p:cNvSpPr/>
                <p:nvPr/>
              </p:nvSpPr>
              <p:spPr>
                <a:xfrm>
                  <a:off x="76819" y="2287003"/>
                  <a:ext cx="1999174" cy="873722"/>
                </a:xfrm>
                <a:prstGeom prst="rect">
                  <a:avLst/>
                </a:prstGeom>
                <a:solidFill>
                  <a:srgbClr val="FFFFFF"/>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defTabSz="825500">
                    <a:defRPr b="1" sz="1800">
                      <a:solidFill>
                        <a:srgbClr val="000000"/>
                      </a:solidFill>
                    </a:defRPr>
                  </a:lvl1pPr>
                </a:lstStyle>
                <a:p>
                  <a:pPr/>
                  <a:r>
                    <a:t>Spark Context</a:t>
                  </a:r>
                </a:p>
              </p:txBody>
            </p:sp>
            <p:grpSp>
              <p:nvGrpSpPr>
                <p:cNvPr id="180" name="Group"/>
                <p:cNvGrpSpPr/>
                <p:nvPr/>
              </p:nvGrpSpPr>
              <p:grpSpPr>
                <a:xfrm>
                  <a:off x="4989697" y="0"/>
                  <a:ext cx="2507829" cy="2133304"/>
                  <a:chOff x="0" y="0"/>
                  <a:chExt cx="2507827" cy="2133303"/>
                </a:xfrm>
              </p:grpSpPr>
              <p:sp>
                <p:nvSpPr>
                  <p:cNvPr id="175" name="Worker Node"/>
                  <p:cNvSpPr/>
                  <p:nvPr/>
                </p:nvSpPr>
                <p:spPr>
                  <a:xfrm>
                    <a:off x="0" y="0"/>
                    <a:ext cx="2507828" cy="2133304"/>
                  </a:xfrm>
                  <a:prstGeom prst="rect">
                    <a:avLst/>
                  </a:prstGeom>
                  <a:solidFill>
                    <a:srgbClr val="000000"/>
                  </a:solidFill>
                  <a:ln w="5080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50800" tIns="50800" rIns="50800" bIns="50800" numCol="1" anchor="t">
                    <a:noAutofit/>
                  </a:bodyPr>
                  <a:lstStyle>
                    <a:lvl1pPr algn="l" defTabSz="825500">
                      <a:defRPr sz="1400">
                        <a:latin typeface="Helvetica Neue Medium"/>
                        <a:ea typeface="Helvetica Neue Medium"/>
                        <a:cs typeface="Helvetica Neue Medium"/>
                        <a:sym typeface="Helvetica Neue Medium"/>
                      </a:defRPr>
                    </a:lvl1pPr>
                  </a:lstStyle>
                  <a:p>
                    <a:pPr/>
                    <a:r>
                      <a:t>Worker Node</a:t>
                    </a:r>
                  </a:p>
                </p:txBody>
              </p:sp>
              <p:sp>
                <p:nvSpPr>
                  <p:cNvPr id="176" name="Executor"/>
                  <p:cNvSpPr/>
                  <p:nvPr/>
                </p:nvSpPr>
                <p:spPr>
                  <a:xfrm>
                    <a:off x="232545" y="435345"/>
                    <a:ext cx="2042739" cy="1472606"/>
                  </a:xfrm>
                  <a:prstGeom prst="rect">
                    <a:avLst/>
                  </a:prstGeom>
                  <a:solidFill>
                    <a:srgbClr val="000000"/>
                  </a:solidFill>
                  <a:ln w="5080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50800" tIns="50800" rIns="50800" bIns="50800" numCol="1" anchor="t">
                    <a:noAutofit/>
                  </a:bodyPr>
                  <a:lstStyle>
                    <a:lvl1pPr algn="l" defTabSz="825500">
                      <a:defRPr sz="1400">
                        <a:latin typeface="Helvetica Neue Medium"/>
                        <a:ea typeface="Helvetica Neue Medium"/>
                        <a:cs typeface="Helvetica Neue Medium"/>
                        <a:sym typeface="Helvetica Neue Medium"/>
                      </a:defRPr>
                    </a:lvl1pPr>
                  </a:lstStyle>
                  <a:p>
                    <a:pPr/>
                    <a:r>
                      <a:t>Executor</a:t>
                    </a:r>
                  </a:p>
                </p:txBody>
              </p:sp>
              <p:sp>
                <p:nvSpPr>
                  <p:cNvPr id="177" name="Task"/>
                  <p:cNvSpPr/>
                  <p:nvPr/>
                </p:nvSpPr>
                <p:spPr>
                  <a:xfrm>
                    <a:off x="325384" y="912659"/>
                    <a:ext cx="873722" cy="873721"/>
                  </a:xfrm>
                  <a:prstGeom prst="rect">
                    <a:avLst/>
                  </a:prstGeom>
                  <a:solidFill>
                    <a:srgbClr val="FFFFFF"/>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defTabSz="825500">
                      <a:defRPr b="1" sz="1800">
                        <a:solidFill>
                          <a:srgbClr val="000000"/>
                        </a:solidFill>
                      </a:defRPr>
                    </a:lvl1pPr>
                  </a:lstStyle>
                  <a:p>
                    <a:pPr/>
                    <a:r>
                      <a:t>Task</a:t>
                    </a:r>
                  </a:p>
                </p:txBody>
              </p:sp>
              <p:sp>
                <p:nvSpPr>
                  <p:cNvPr id="178" name="Task"/>
                  <p:cNvSpPr/>
                  <p:nvPr/>
                </p:nvSpPr>
                <p:spPr>
                  <a:xfrm>
                    <a:off x="1302146" y="912659"/>
                    <a:ext cx="873722" cy="873721"/>
                  </a:xfrm>
                  <a:prstGeom prst="rect">
                    <a:avLst/>
                  </a:prstGeom>
                  <a:solidFill>
                    <a:srgbClr val="FFFFFF"/>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defTabSz="825500">
                      <a:defRPr b="1" sz="1800">
                        <a:solidFill>
                          <a:srgbClr val="000000"/>
                        </a:solidFill>
                      </a:defRPr>
                    </a:lvl1pPr>
                  </a:lstStyle>
                  <a:p>
                    <a:pPr/>
                    <a:r>
                      <a:t>Task</a:t>
                    </a:r>
                  </a:p>
                </p:txBody>
              </p:sp>
              <p:sp>
                <p:nvSpPr>
                  <p:cNvPr id="179" name="Cache*"/>
                  <p:cNvSpPr/>
                  <p:nvPr/>
                </p:nvSpPr>
                <p:spPr>
                  <a:xfrm>
                    <a:off x="1296120" y="458908"/>
                    <a:ext cx="885774" cy="361856"/>
                  </a:xfrm>
                  <a:prstGeom prst="rect">
                    <a:avLst/>
                  </a:prstGeom>
                  <a:solidFill>
                    <a:srgbClr val="A9A9A9"/>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defTabSz="825500">
                      <a:defRPr b="1" sz="1400">
                        <a:solidFill>
                          <a:srgbClr val="000000"/>
                        </a:solidFill>
                      </a:defRPr>
                    </a:lvl1pPr>
                  </a:lstStyle>
                  <a:p>
                    <a:pPr/>
                    <a:r>
                      <a:t>Cache*</a:t>
                    </a:r>
                  </a:p>
                </p:txBody>
              </p:sp>
            </p:grpSp>
            <p:grpSp>
              <p:nvGrpSpPr>
                <p:cNvPr id="186" name="Group"/>
                <p:cNvGrpSpPr/>
                <p:nvPr/>
              </p:nvGrpSpPr>
              <p:grpSpPr>
                <a:xfrm>
                  <a:off x="4989697" y="2818265"/>
                  <a:ext cx="2507829" cy="2133304"/>
                  <a:chOff x="0" y="0"/>
                  <a:chExt cx="2507827" cy="2133303"/>
                </a:xfrm>
              </p:grpSpPr>
              <p:sp>
                <p:nvSpPr>
                  <p:cNvPr id="181" name="Worker Node"/>
                  <p:cNvSpPr/>
                  <p:nvPr/>
                </p:nvSpPr>
                <p:spPr>
                  <a:xfrm>
                    <a:off x="0" y="0"/>
                    <a:ext cx="2507828" cy="2133304"/>
                  </a:xfrm>
                  <a:prstGeom prst="rect">
                    <a:avLst/>
                  </a:prstGeom>
                  <a:solidFill>
                    <a:srgbClr val="000000"/>
                  </a:solidFill>
                  <a:ln w="5080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50800" tIns="50800" rIns="50800" bIns="50800" numCol="1" anchor="t">
                    <a:noAutofit/>
                  </a:bodyPr>
                  <a:lstStyle>
                    <a:lvl1pPr algn="l" defTabSz="825500">
                      <a:defRPr sz="1400">
                        <a:latin typeface="Helvetica Neue Medium"/>
                        <a:ea typeface="Helvetica Neue Medium"/>
                        <a:cs typeface="Helvetica Neue Medium"/>
                        <a:sym typeface="Helvetica Neue Medium"/>
                      </a:defRPr>
                    </a:lvl1pPr>
                  </a:lstStyle>
                  <a:p>
                    <a:pPr/>
                    <a:r>
                      <a:t>Worker Node</a:t>
                    </a:r>
                  </a:p>
                </p:txBody>
              </p:sp>
              <p:sp>
                <p:nvSpPr>
                  <p:cNvPr id="182" name="Executor"/>
                  <p:cNvSpPr/>
                  <p:nvPr/>
                </p:nvSpPr>
                <p:spPr>
                  <a:xfrm>
                    <a:off x="232545" y="435345"/>
                    <a:ext cx="2042739" cy="1472606"/>
                  </a:xfrm>
                  <a:prstGeom prst="rect">
                    <a:avLst/>
                  </a:prstGeom>
                  <a:solidFill>
                    <a:srgbClr val="000000"/>
                  </a:solidFill>
                  <a:ln w="5080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50800" tIns="50800" rIns="50800" bIns="50800" numCol="1" anchor="t">
                    <a:noAutofit/>
                  </a:bodyPr>
                  <a:lstStyle>
                    <a:lvl1pPr algn="l" defTabSz="825500">
                      <a:defRPr sz="1400">
                        <a:latin typeface="Helvetica Neue Medium"/>
                        <a:ea typeface="Helvetica Neue Medium"/>
                        <a:cs typeface="Helvetica Neue Medium"/>
                        <a:sym typeface="Helvetica Neue Medium"/>
                      </a:defRPr>
                    </a:lvl1pPr>
                  </a:lstStyle>
                  <a:p>
                    <a:pPr/>
                    <a:r>
                      <a:t>Executor</a:t>
                    </a:r>
                  </a:p>
                </p:txBody>
              </p:sp>
              <p:sp>
                <p:nvSpPr>
                  <p:cNvPr id="183" name="Task"/>
                  <p:cNvSpPr/>
                  <p:nvPr/>
                </p:nvSpPr>
                <p:spPr>
                  <a:xfrm>
                    <a:off x="325384" y="912658"/>
                    <a:ext cx="873722" cy="873721"/>
                  </a:xfrm>
                  <a:prstGeom prst="rect">
                    <a:avLst/>
                  </a:prstGeom>
                  <a:solidFill>
                    <a:srgbClr val="FFFFFF"/>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defTabSz="825500">
                      <a:defRPr b="1" sz="1800">
                        <a:solidFill>
                          <a:srgbClr val="000000"/>
                        </a:solidFill>
                      </a:defRPr>
                    </a:lvl1pPr>
                  </a:lstStyle>
                  <a:p>
                    <a:pPr/>
                    <a:r>
                      <a:t>Task</a:t>
                    </a:r>
                  </a:p>
                </p:txBody>
              </p:sp>
              <p:sp>
                <p:nvSpPr>
                  <p:cNvPr id="184" name="Task"/>
                  <p:cNvSpPr/>
                  <p:nvPr/>
                </p:nvSpPr>
                <p:spPr>
                  <a:xfrm>
                    <a:off x="1302146" y="912658"/>
                    <a:ext cx="873722" cy="873721"/>
                  </a:xfrm>
                  <a:prstGeom prst="rect">
                    <a:avLst/>
                  </a:prstGeom>
                  <a:solidFill>
                    <a:srgbClr val="FFFFFF"/>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defTabSz="825500">
                      <a:defRPr b="1" sz="1800">
                        <a:solidFill>
                          <a:srgbClr val="000000"/>
                        </a:solidFill>
                      </a:defRPr>
                    </a:lvl1pPr>
                  </a:lstStyle>
                  <a:p>
                    <a:pPr/>
                    <a:r>
                      <a:t>Task</a:t>
                    </a:r>
                  </a:p>
                </p:txBody>
              </p:sp>
              <p:sp>
                <p:nvSpPr>
                  <p:cNvPr id="185" name="Cache*"/>
                  <p:cNvSpPr/>
                  <p:nvPr/>
                </p:nvSpPr>
                <p:spPr>
                  <a:xfrm>
                    <a:off x="1296120" y="458908"/>
                    <a:ext cx="885774" cy="361856"/>
                  </a:xfrm>
                  <a:prstGeom prst="rect">
                    <a:avLst/>
                  </a:prstGeom>
                  <a:solidFill>
                    <a:srgbClr val="A9A9A9"/>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defTabSz="825500">
                      <a:defRPr b="1" sz="1400">
                        <a:solidFill>
                          <a:srgbClr val="000000"/>
                        </a:solidFill>
                      </a:defRPr>
                    </a:lvl1pPr>
                  </a:lstStyle>
                  <a:p>
                    <a:pPr/>
                    <a:r>
                      <a:t>Cache*</a:t>
                    </a:r>
                  </a:p>
                </p:txBody>
              </p:sp>
            </p:grpSp>
            <p:sp>
              <p:nvSpPr>
                <p:cNvPr id="187" name="Line"/>
                <p:cNvSpPr/>
                <p:nvPr/>
              </p:nvSpPr>
              <p:spPr>
                <a:xfrm>
                  <a:off x="2187217" y="2399637"/>
                  <a:ext cx="654502" cy="1"/>
                </a:xfrm>
                <a:prstGeom prst="line">
                  <a:avLst/>
                </a:prstGeom>
                <a:noFill/>
                <a:ln w="25400" cap="flat">
                  <a:solidFill>
                    <a:srgbClr val="FFFFFF"/>
                  </a:solidFill>
                  <a:prstDash val="solid"/>
                  <a:miter lim="400000"/>
                  <a:headEnd type="triangle" w="med" len="med"/>
                  <a:tailEnd type="triangle" w="med" len="med"/>
                </a:ln>
                <a:effectLst/>
              </p:spPr>
              <p:txBody>
                <a:bodyPr wrap="square" lIns="50800" tIns="50800" rIns="50800" bIns="50800" numCol="1" anchor="ctr">
                  <a:noAutofit/>
                </a:bodyPr>
                <a:lstStyle/>
                <a:p>
                  <a:pPr/>
                </a:p>
              </p:txBody>
            </p:sp>
            <p:sp>
              <p:nvSpPr>
                <p:cNvPr id="188" name="Line"/>
                <p:cNvSpPr/>
                <p:nvPr/>
              </p:nvSpPr>
              <p:spPr>
                <a:xfrm flipV="1">
                  <a:off x="4376335" y="1998473"/>
                  <a:ext cx="566257" cy="231110"/>
                </a:xfrm>
                <a:prstGeom prst="line">
                  <a:avLst/>
                </a:prstGeom>
                <a:noFill/>
                <a:ln w="25400" cap="flat">
                  <a:solidFill>
                    <a:srgbClr val="FFFFFF"/>
                  </a:solidFill>
                  <a:prstDash val="solid"/>
                  <a:miter lim="400000"/>
                  <a:headEnd type="triangle" w="med" len="med"/>
                  <a:tailEnd type="triangle" w="med" len="med"/>
                </a:ln>
                <a:effectLst/>
              </p:spPr>
              <p:txBody>
                <a:bodyPr wrap="square" lIns="50800" tIns="50800" rIns="50800" bIns="50800" numCol="1" anchor="ctr">
                  <a:noAutofit/>
                </a:bodyPr>
                <a:lstStyle/>
                <a:p>
                  <a:pPr/>
                </a:p>
              </p:txBody>
            </p:sp>
            <p:sp>
              <p:nvSpPr>
                <p:cNvPr id="189" name="Line"/>
                <p:cNvSpPr/>
                <p:nvPr/>
              </p:nvSpPr>
              <p:spPr>
                <a:xfrm>
                  <a:off x="4365481" y="2710599"/>
                  <a:ext cx="566258" cy="250722"/>
                </a:xfrm>
                <a:prstGeom prst="line">
                  <a:avLst/>
                </a:prstGeom>
                <a:noFill/>
                <a:ln w="25400" cap="flat">
                  <a:solidFill>
                    <a:srgbClr val="FFFFFF"/>
                  </a:solidFill>
                  <a:prstDash val="solid"/>
                  <a:miter lim="400000"/>
                  <a:headEnd type="triangle" w="med" len="med"/>
                  <a:tailEnd type="triangle" w="med" len="med"/>
                </a:ln>
                <a:effectLst/>
              </p:spPr>
              <p:txBody>
                <a:bodyPr wrap="square" lIns="50800" tIns="50800" rIns="50800" bIns="50800" numCol="1" anchor="ctr">
                  <a:noAutofit/>
                </a:bodyPr>
                <a:lstStyle/>
                <a:p>
                  <a:pPr/>
                </a:p>
              </p:txBody>
            </p:sp>
            <p:sp>
              <p:nvSpPr>
                <p:cNvPr id="190" name="Line"/>
                <p:cNvSpPr/>
                <p:nvPr/>
              </p:nvSpPr>
              <p:spPr>
                <a:xfrm>
                  <a:off x="6829276" y="1780987"/>
                  <a:ext cx="1" cy="1510182"/>
                </a:xfrm>
                <a:prstGeom prst="line">
                  <a:avLst/>
                </a:prstGeom>
                <a:noFill/>
                <a:ln w="25400" cap="flat">
                  <a:solidFill>
                    <a:srgbClr val="FFFFFF"/>
                  </a:solidFill>
                  <a:prstDash val="solid"/>
                  <a:miter lim="400000"/>
                  <a:headEnd type="triangle" w="med" len="med"/>
                  <a:tailEnd type="triangle" w="med" len="med"/>
                </a:ln>
                <a:effectLst/>
              </p:spPr>
              <p:txBody>
                <a:bodyPr wrap="square" lIns="50800" tIns="50800" rIns="50800" bIns="50800" numCol="1" anchor="ctr">
                  <a:noAutofit/>
                </a:bodyPr>
                <a:lstStyle/>
                <a:p>
                  <a:pPr/>
                </a:p>
              </p:txBody>
            </p:sp>
            <p:sp>
              <p:nvSpPr>
                <p:cNvPr id="223" name="Connection Line"/>
                <p:cNvSpPr/>
                <p:nvPr/>
              </p:nvSpPr>
              <p:spPr>
                <a:xfrm>
                  <a:off x="1413734" y="950068"/>
                  <a:ext cx="3550564" cy="1336936"/>
                </a:xfrm>
                <a:custGeom>
                  <a:avLst/>
                  <a:gdLst/>
                  <a:ahLst/>
                  <a:cxnLst>
                    <a:cxn ang="0">
                      <a:pos x="wd2" y="hd2"/>
                    </a:cxn>
                    <a:cxn ang="5400000">
                      <a:pos x="wd2" y="hd2"/>
                    </a:cxn>
                    <a:cxn ang="10800000">
                      <a:pos x="wd2" y="hd2"/>
                    </a:cxn>
                    <a:cxn ang="16200000">
                      <a:pos x="wd2" y="hd2"/>
                    </a:cxn>
                  </a:cxnLst>
                  <a:rect l="0" t="0" r="r" b="b"/>
                  <a:pathLst>
                    <a:path w="21600" h="21199" fill="norm" stroke="1" extrusionOk="0">
                      <a:moveTo>
                        <a:pt x="0" y="21199"/>
                      </a:moveTo>
                      <a:cubicBezTo>
                        <a:pt x="4964" y="6659"/>
                        <a:pt x="12164" y="-401"/>
                        <a:pt x="21600" y="18"/>
                      </a:cubicBezTo>
                    </a:path>
                  </a:pathLst>
                </a:custGeom>
                <a:noFill/>
                <a:ln w="25400" cap="flat">
                  <a:solidFill>
                    <a:srgbClr val="FFFFFF"/>
                  </a:solidFill>
                  <a:prstDash val="solid"/>
                  <a:miter lim="400000"/>
                  <a:headEnd type="triangle" w="med" len="med"/>
                  <a:tailEnd type="triangle" w="med" len="med"/>
                </a:ln>
                <a:effectLst/>
              </p:spPr>
              <p:txBody>
                <a:bodyPr/>
                <a:lstStyle/>
                <a:p>
                  <a:pPr/>
                </a:p>
              </p:txBody>
            </p:sp>
            <p:sp>
              <p:nvSpPr>
                <p:cNvPr id="224" name="Connection Line"/>
                <p:cNvSpPr/>
                <p:nvPr/>
              </p:nvSpPr>
              <p:spPr>
                <a:xfrm>
                  <a:off x="1519900" y="3160724"/>
                  <a:ext cx="3444398" cy="943295"/>
                </a:xfrm>
                <a:custGeom>
                  <a:avLst/>
                  <a:gdLst/>
                  <a:ahLst/>
                  <a:cxnLst>
                    <a:cxn ang="0">
                      <a:pos x="wd2" y="hd2"/>
                    </a:cxn>
                    <a:cxn ang="5400000">
                      <a:pos x="wd2" y="hd2"/>
                    </a:cxn>
                    <a:cxn ang="10800000">
                      <a:pos x="wd2" y="hd2"/>
                    </a:cxn>
                    <a:cxn ang="16200000">
                      <a:pos x="wd2" y="hd2"/>
                    </a:cxn>
                  </a:cxnLst>
                  <a:rect l="0" t="0" r="r" b="b"/>
                  <a:pathLst>
                    <a:path w="21600" h="19715" fill="norm" stroke="1" extrusionOk="0">
                      <a:moveTo>
                        <a:pt x="21600" y="19238"/>
                      </a:moveTo>
                      <a:cubicBezTo>
                        <a:pt x="12632" y="21600"/>
                        <a:pt x="5432" y="15187"/>
                        <a:pt x="0" y="0"/>
                      </a:cubicBezTo>
                    </a:path>
                  </a:pathLst>
                </a:custGeom>
                <a:noFill/>
                <a:ln w="25400" cap="flat">
                  <a:solidFill>
                    <a:srgbClr val="FFFFFF"/>
                  </a:solidFill>
                  <a:prstDash val="solid"/>
                  <a:miter lim="400000"/>
                  <a:headEnd type="triangle" w="med" len="med"/>
                  <a:tailEnd type="triangle" w="med" len="med"/>
                </a:ln>
                <a:effectLst/>
              </p:spPr>
              <p:txBody>
                <a:bodyPr/>
                <a:lstStyle/>
                <a:p>
                  <a:pPr/>
                </a:p>
              </p:txBody>
            </p:sp>
          </p:grpSp>
          <p:sp>
            <p:nvSpPr>
              <p:cNvPr id="194" name="Apache Spark…"/>
              <p:cNvSpPr txBox="1"/>
              <p:nvPr/>
            </p:nvSpPr>
            <p:spPr>
              <a:xfrm>
                <a:off x="819861" y="505554"/>
                <a:ext cx="2204851" cy="82966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p>
                <a:pPr>
                  <a:defRPr b="1"/>
                </a:pPr>
                <a:r>
                  <a:t>Apache Spark</a:t>
                </a:r>
              </a:p>
              <a:p>
                <a:pPr/>
                <a:r>
                  <a:t>Workflow</a:t>
                </a:r>
              </a:p>
            </p:txBody>
          </p:sp>
        </p:grpSp>
        <p:sp>
          <p:nvSpPr>
            <p:cNvPr id="196" name="Cloud…"/>
            <p:cNvSpPr/>
            <p:nvPr/>
          </p:nvSpPr>
          <p:spPr>
            <a:xfrm>
              <a:off x="0" y="1287525"/>
              <a:ext cx="3185359" cy="5008348"/>
            </a:xfrm>
            <a:prstGeom prst="roundRect">
              <a:avLst>
                <a:gd name="adj" fmla="val 9881"/>
              </a:avLst>
            </a:prstGeom>
            <a:noFill/>
            <a:ln w="5080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50800" tIns="50800" rIns="50800" bIns="50800" numCol="1" anchor="t">
              <a:noAutofit/>
            </a:bodyPr>
            <a:lstStyle/>
            <a:p>
              <a:pPr defTabSz="825500">
                <a:defRPr sz="3200">
                  <a:latin typeface="Helvetica Neue Medium"/>
                  <a:ea typeface="Helvetica Neue Medium"/>
                  <a:cs typeface="Helvetica Neue Medium"/>
                  <a:sym typeface="Helvetica Neue Medium"/>
                </a:defRPr>
              </a:pPr>
              <a:r>
                <a:t>Cloud</a:t>
              </a:r>
            </a:p>
            <a:p>
              <a:pPr defTabSz="825500">
                <a:defRPr sz="3200">
                  <a:latin typeface="Helvetica Neue Medium"/>
                  <a:ea typeface="Helvetica Neue Medium"/>
                  <a:cs typeface="Helvetica Neue Medium"/>
                  <a:sym typeface="Helvetica Neue Medium"/>
                </a:defRPr>
              </a:pPr>
              <a:r>
                <a:t>Storage</a:t>
              </a:r>
            </a:p>
          </p:txBody>
        </p:sp>
        <p:sp>
          <p:nvSpPr>
            <p:cNvPr id="197" name="Open…"/>
            <p:cNvSpPr/>
            <p:nvPr/>
          </p:nvSpPr>
          <p:spPr>
            <a:xfrm>
              <a:off x="957679" y="3053707"/>
              <a:ext cx="1270001" cy="1270001"/>
            </a:xfrm>
            <a:prstGeom prst="rect">
              <a:avLst/>
            </a:prstGeom>
            <a:solidFill>
              <a:srgbClr val="FFFFFF"/>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p>
              <a:pPr defTabSz="825500">
                <a:defRPr b="1" sz="1400">
                  <a:solidFill>
                    <a:srgbClr val="000000"/>
                  </a:solidFill>
                </a:defRPr>
              </a:pPr>
              <a:r>
                <a:t>Open</a:t>
              </a:r>
            </a:p>
            <a:p>
              <a:pPr defTabSz="825500">
                <a:defRPr b="1" sz="1400">
                  <a:solidFill>
                    <a:srgbClr val="000000"/>
                  </a:solidFill>
                </a:defRPr>
              </a:pPr>
              <a:r>
                <a:t>Data</a:t>
              </a:r>
            </a:p>
            <a:p>
              <a:pPr defTabSz="825500">
                <a:defRPr b="1" sz="1400">
                  <a:solidFill>
                    <a:srgbClr val="000000"/>
                  </a:solidFill>
                </a:defRPr>
              </a:pPr>
              <a:r>
                <a:t>Bucket</a:t>
              </a:r>
            </a:p>
          </p:txBody>
        </p:sp>
        <p:sp>
          <p:nvSpPr>
            <p:cNvPr id="198" name="notebooks"/>
            <p:cNvSpPr/>
            <p:nvPr/>
          </p:nvSpPr>
          <p:spPr>
            <a:xfrm>
              <a:off x="263976" y="4683847"/>
              <a:ext cx="1270001" cy="1270001"/>
            </a:xfrm>
            <a:prstGeom prst="rect">
              <a:avLst/>
            </a:prstGeom>
            <a:solidFill>
              <a:srgbClr val="FFFFFF"/>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defTabSz="825500">
                <a:defRPr b="1" sz="1400">
                  <a:solidFill>
                    <a:srgbClr val="000000"/>
                  </a:solidFill>
                </a:defRPr>
              </a:lvl1pPr>
            </a:lstStyle>
            <a:p>
              <a:pPr/>
              <a:r>
                <a:t>notebooks</a:t>
              </a:r>
            </a:p>
          </p:txBody>
        </p:sp>
        <p:sp>
          <p:nvSpPr>
            <p:cNvPr id="199" name="msca-bdp-students-bucket"/>
            <p:cNvSpPr txBox="1"/>
            <p:nvPr/>
          </p:nvSpPr>
          <p:spPr>
            <a:xfrm>
              <a:off x="441881" y="2393746"/>
              <a:ext cx="2301596" cy="2998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sz="1400"/>
              </a:lvl1pPr>
            </a:lstStyle>
            <a:p>
              <a:pPr/>
              <a:r>
                <a:t>msca-bdp-students-bucket</a:t>
              </a:r>
            </a:p>
          </p:txBody>
        </p:sp>
        <p:sp>
          <p:nvSpPr>
            <p:cNvPr id="200" name="shared_data"/>
            <p:cNvSpPr/>
            <p:nvPr/>
          </p:nvSpPr>
          <p:spPr>
            <a:xfrm>
              <a:off x="1651382" y="4683847"/>
              <a:ext cx="1270001" cy="1270001"/>
            </a:xfrm>
            <a:prstGeom prst="rect">
              <a:avLst/>
            </a:prstGeom>
            <a:solidFill>
              <a:srgbClr val="FFFFFF"/>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defTabSz="825500">
                <a:defRPr b="1" sz="1400">
                  <a:solidFill>
                    <a:srgbClr val="000000"/>
                  </a:solidFill>
                </a:defRPr>
              </a:lvl1pPr>
            </a:lstStyle>
            <a:p>
              <a:pPr/>
              <a:r>
                <a:t>shared_data</a:t>
              </a:r>
            </a:p>
          </p:txBody>
        </p:sp>
        <p:sp>
          <p:nvSpPr>
            <p:cNvPr id="201" name="Google…"/>
            <p:cNvSpPr/>
            <p:nvPr/>
          </p:nvSpPr>
          <p:spPr>
            <a:xfrm>
              <a:off x="4265989" y="3659723"/>
              <a:ext cx="2720873" cy="2536214"/>
            </a:xfrm>
            <a:prstGeom prst="roundRect">
              <a:avLst>
                <a:gd name="adj" fmla="val 9562"/>
              </a:avLst>
            </a:prstGeom>
            <a:noFill/>
            <a:ln w="5080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50800" tIns="50800" rIns="50800" bIns="50800" numCol="1" anchor="b">
              <a:noAutofit/>
            </a:bodyPr>
            <a:lstStyle/>
            <a:p>
              <a:pPr defTabSz="825500">
                <a:defRPr sz="3200">
                  <a:latin typeface="Helvetica Neue Medium"/>
                  <a:ea typeface="Helvetica Neue Medium"/>
                  <a:cs typeface="Helvetica Neue Medium"/>
                  <a:sym typeface="Helvetica Neue Medium"/>
                </a:defRPr>
              </a:pPr>
              <a:r>
                <a:t>Google</a:t>
              </a:r>
            </a:p>
            <a:p>
              <a:pPr defTabSz="825500">
                <a:defRPr sz="3200">
                  <a:latin typeface="Helvetica Neue Medium"/>
                  <a:ea typeface="Helvetica Neue Medium"/>
                  <a:cs typeface="Helvetica Neue Medium"/>
                  <a:sym typeface="Helvetica Neue Medium"/>
                </a:defRPr>
              </a:pPr>
              <a:r>
                <a:t>DataProc</a:t>
              </a:r>
            </a:p>
          </p:txBody>
        </p:sp>
        <p:sp>
          <p:nvSpPr>
            <p:cNvPr id="225" name="Connection Line"/>
            <p:cNvSpPr/>
            <p:nvPr/>
          </p:nvSpPr>
          <p:spPr>
            <a:xfrm>
              <a:off x="5626425" y="6221155"/>
              <a:ext cx="1" cy="972963"/>
            </a:xfrm>
            <a:custGeom>
              <a:avLst/>
              <a:gdLst/>
              <a:ahLst/>
              <a:cxnLst>
                <a:cxn ang="0">
                  <a:pos x="wd2" y="hd2"/>
                </a:cxn>
                <a:cxn ang="5400000">
                  <a:pos x="wd2" y="hd2"/>
                </a:cxn>
                <a:cxn ang="10800000">
                  <a:pos x="wd2" y="hd2"/>
                </a:cxn>
                <a:cxn ang="16200000">
                  <a:pos x="wd2" y="hd2"/>
                </a:cxn>
              </a:cxnLst>
              <a:rect l="0" t="0" r="r" b="b"/>
              <a:pathLst>
                <a:path w="0" h="21600" fill="norm" stroke="1" extrusionOk="0">
                  <a:moveTo>
                    <a:pt x="0" y="21600"/>
                  </a:moveTo>
                  <a:cubicBezTo>
                    <a:pt x="0" y="14400"/>
                    <a:pt x="21600" y="7200"/>
                    <a:pt x="0" y="0"/>
                  </a:cubicBezTo>
                </a:path>
              </a:pathLst>
            </a:custGeom>
            <a:noFill/>
            <a:ln w="50800" cap="flat">
              <a:solidFill>
                <a:srgbClr val="FFFFFF"/>
              </a:solidFill>
              <a:prstDash val="solid"/>
              <a:miter lim="400000"/>
              <a:headEnd type="triangle" w="med" len="med"/>
            </a:ln>
            <a:effectLst/>
          </p:spPr>
          <p:txBody>
            <a:bodyPr/>
            <a:lstStyle/>
            <a:p>
              <a:pPr/>
            </a:p>
          </p:txBody>
        </p:sp>
        <p:cxnSp>
          <p:nvCxnSpPr>
            <p:cNvPr id="203" name="Connection Line"/>
            <p:cNvCxnSpPr>
              <a:stCxn id="201" idx="0"/>
              <a:endCxn id="197" idx="0"/>
            </p:cNvCxnSpPr>
            <p:nvPr/>
          </p:nvCxnSpPr>
          <p:spPr>
            <a:xfrm flipH="1" flipV="1">
              <a:off x="1592679" y="3688707"/>
              <a:ext cx="4033747" cy="1239124"/>
            </a:xfrm>
            <a:prstGeom prst="straightConnector1">
              <a:avLst/>
            </a:prstGeom>
            <a:ln w="50800" cap="flat">
              <a:solidFill>
                <a:srgbClr val="FFFFFF"/>
              </a:solidFill>
              <a:prstDash val="solid"/>
              <a:miter lim="400000"/>
              <a:headEnd type="triangle" w="med" len="med"/>
            </a:ln>
            <a:effectLst/>
          </p:spPr>
        </p:cxnSp>
        <p:sp>
          <p:nvSpPr>
            <p:cNvPr id="226" name="Connection Line"/>
            <p:cNvSpPr/>
            <p:nvPr/>
          </p:nvSpPr>
          <p:spPr>
            <a:xfrm>
              <a:off x="1412241" y="5953847"/>
              <a:ext cx="1409172" cy="124027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cubicBezTo>
                    <a:pt x="13750" y="15547"/>
                    <a:pt x="6550" y="8347"/>
                    <a:pt x="0" y="0"/>
                  </a:cubicBezTo>
                </a:path>
              </a:pathLst>
            </a:custGeom>
            <a:noFill/>
            <a:ln w="50800" cap="flat">
              <a:solidFill>
                <a:srgbClr val="FFFFFF"/>
              </a:solidFill>
              <a:prstDash val="solid"/>
              <a:miter lim="400000"/>
              <a:headEnd type="triangle" w="med" len="med"/>
              <a:tailEnd type="triangle" w="med" len="med"/>
            </a:ln>
            <a:effectLst/>
          </p:spPr>
          <p:txBody>
            <a:bodyPr/>
            <a:lstStyle/>
            <a:p>
              <a:pPr/>
            </a:p>
          </p:txBody>
        </p:sp>
        <p:sp>
          <p:nvSpPr>
            <p:cNvPr id="227" name="Connection Line"/>
            <p:cNvSpPr/>
            <p:nvPr/>
          </p:nvSpPr>
          <p:spPr>
            <a:xfrm>
              <a:off x="2588736" y="5953847"/>
              <a:ext cx="956985" cy="124027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cubicBezTo>
                    <a:pt x="13127" y="15478"/>
                    <a:pt x="5927" y="8278"/>
                    <a:pt x="0" y="0"/>
                  </a:cubicBezTo>
                </a:path>
              </a:pathLst>
            </a:custGeom>
            <a:noFill/>
            <a:ln w="50800" cap="flat">
              <a:solidFill>
                <a:srgbClr val="FFFFFF"/>
              </a:solidFill>
              <a:prstDash val="solid"/>
              <a:miter lim="400000"/>
              <a:headEnd type="triangle" w="med" len="med"/>
              <a:tailEnd type="triangle" w="med" len="med"/>
            </a:ln>
            <a:effectLst/>
          </p:spPr>
          <p:txBody>
            <a:bodyPr/>
            <a:lstStyle/>
            <a:p>
              <a:pPr/>
            </a:p>
          </p:txBody>
        </p:sp>
        <p:pic>
          <p:nvPicPr>
            <p:cNvPr id="206" name="gcloud-icon.png" descr="gcloud-icon.png"/>
            <p:cNvPicPr>
              <a:picLocks noChangeAspect="1"/>
            </p:cNvPicPr>
            <p:nvPr/>
          </p:nvPicPr>
          <p:blipFill>
            <a:blip r:embed="rId3">
              <a:extLst/>
            </a:blip>
            <a:stretch>
              <a:fillRect/>
            </a:stretch>
          </p:blipFill>
          <p:spPr>
            <a:xfrm>
              <a:off x="4836340" y="3803579"/>
              <a:ext cx="1580171" cy="1270001"/>
            </a:xfrm>
            <a:prstGeom prst="rect">
              <a:avLst/>
            </a:prstGeom>
            <a:ln w="12700" cap="flat">
              <a:noFill/>
              <a:miter lim="400000"/>
            </a:ln>
            <a:effectLst/>
          </p:spPr>
        </p:pic>
        <p:grpSp>
          <p:nvGrpSpPr>
            <p:cNvPr id="209" name="Group"/>
            <p:cNvGrpSpPr/>
            <p:nvPr/>
          </p:nvGrpSpPr>
          <p:grpSpPr>
            <a:xfrm>
              <a:off x="11179788" y="7373117"/>
              <a:ext cx="3948458" cy="1953730"/>
              <a:chOff x="0" y="0"/>
              <a:chExt cx="3948456" cy="1953729"/>
            </a:xfrm>
          </p:grpSpPr>
          <p:sp>
            <p:nvSpPr>
              <p:cNvPr id="207" name="Visualization"/>
              <p:cNvSpPr/>
              <p:nvPr/>
            </p:nvSpPr>
            <p:spPr>
              <a:xfrm>
                <a:off x="0" y="0"/>
                <a:ext cx="3948457" cy="1953730"/>
              </a:xfrm>
              <a:prstGeom prst="roundRect">
                <a:avLst>
                  <a:gd name="adj" fmla="val 12413"/>
                </a:avLst>
              </a:prstGeom>
              <a:noFill/>
              <a:ln w="5080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p>
                <a:pPr lvl="1" algn="r" defTabSz="825500">
                  <a:defRPr sz="3200">
                    <a:latin typeface="Helvetica Neue Medium"/>
                    <a:ea typeface="Helvetica Neue Medium"/>
                    <a:cs typeface="Helvetica Neue Medium"/>
                    <a:sym typeface="Helvetica Neue Medium"/>
                  </a:defRPr>
                </a:pPr>
                <a:r>
                  <a:t>Visualization      </a:t>
                </a:r>
              </a:p>
            </p:txBody>
          </p:sp>
          <p:pic>
            <p:nvPicPr>
              <p:cNvPr id="208" name="Matplotlib_icon.svg.png" descr="Matplotlib_icon.svg.png"/>
              <p:cNvPicPr>
                <a:picLocks noChangeAspect="1"/>
              </p:cNvPicPr>
              <p:nvPr/>
            </p:nvPicPr>
            <p:blipFill>
              <a:blip r:embed="rId4">
                <a:extLst/>
              </a:blip>
              <a:stretch>
                <a:fillRect/>
              </a:stretch>
            </p:blipFill>
            <p:spPr>
              <a:xfrm>
                <a:off x="159818" y="341864"/>
                <a:ext cx="1270001" cy="1270001"/>
              </a:xfrm>
              <a:prstGeom prst="rect">
                <a:avLst/>
              </a:prstGeom>
              <a:ln w="12700" cap="flat">
                <a:noFill/>
                <a:miter lim="400000"/>
              </a:ln>
              <a:effectLst/>
            </p:spPr>
          </p:pic>
        </p:grpSp>
        <p:grpSp>
          <p:nvGrpSpPr>
            <p:cNvPr id="220" name="Group"/>
            <p:cNvGrpSpPr/>
            <p:nvPr/>
          </p:nvGrpSpPr>
          <p:grpSpPr>
            <a:xfrm>
              <a:off x="1679809" y="7059179"/>
              <a:ext cx="7893233" cy="2603827"/>
              <a:chOff x="0" y="0"/>
              <a:chExt cx="7893231" cy="2603825"/>
            </a:xfrm>
          </p:grpSpPr>
          <p:sp>
            <p:nvSpPr>
              <p:cNvPr id="210" name="Rounded Rectangle"/>
              <p:cNvSpPr/>
              <p:nvPr/>
            </p:nvSpPr>
            <p:spPr>
              <a:xfrm>
                <a:off x="0" y="160204"/>
                <a:ext cx="7893232" cy="2261195"/>
              </a:xfrm>
              <a:prstGeom prst="roundRect">
                <a:avLst>
                  <a:gd name="adj" fmla="val 10122"/>
                </a:avLst>
              </a:prstGeom>
              <a:solidFill>
                <a:srgbClr val="FFFFFF"/>
              </a:solidFill>
              <a:ln w="50800" cap="flat">
                <a:solidFill>
                  <a:srgbClr val="FFFFFF"/>
                </a:solidFill>
                <a:prstDash val="solid"/>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p>
            </p:txBody>
          </p:sp>
          <p:pic>
            <p:nvPicPr>
              <p:cNvPr id="211" name="spark-icon.png" descr="spark-icon.png"/>
              <p:cNvPicPr>
                <a:picLocks noChangeAspect="1"/>
              </p:cNvPicPr>
              <p:nvPr/>
            </p:nvPicPr>
            <p:blipFill>
              <a:blip r:embed="rId5">
                <a:extLst/>
              </a:blip>
              <a:stretch>
                <a:fillRect/>
              </a:stretch>
            </p:blipFill>
            <p:spPr>
              <a:xfrm>
                <a:off x="715752" y="0"/>
                <a:ext cx="3860087" cy="1867022"/>
              </a:xfrm>
              <a:prstGeom prst="rect">
                <a:avLst/>
              </a:prstGeom>
              <a:ln w="12700" cap="flat">
                <a:noFill/>
                <a:miter lim="400000"/>
              </a:ln>
              <a:effectLst/>
            </p:spPr>
          </p:pic>
          <p:pic>
            <p:nvPicPr>
              <p:cNvPr id="212" name="python-5-logo-png-transparent.png" descr="python-5-logo-png-transparent.png"/>
              <p:cNvPicPr>
                <a:picLocks noChangeAspect="1"/>
              </p:cNvPicPr>
              <p:nvPr/>
            </p:nvPicPr>
            <p:blipFill>
              <a:blip r:embed="rId6">
                <a:extLst/>
              </a:blip>
              <a:stretch>
                <a:fillRect/>
              </a:stretch>
            </p:blipFill>
            <p:spPr>
              <a:xfrm>
                <a:off x="362777" y="345839"/>
                <a:ext cx="1070924" cy="1066461"/>
              </a:xfrm>
              <a:prstGeom prst="rect">
                <a:avLst/>
              </a:prstGeom>
              <a:ln w="12700" cap="flat">
                <a:noFill/>
                <a:miter lim="400000"/>
              </a:ln>
              <a:effectLst/>
            </p:spPr>
          </p:pic>
          <p:pic>
            <p:nvPicPr>
              <p:cNvPr id="213" name="1200px-Jupyter_logo.svg.png" descr="1200px-Jupyter_logo.svg.png"/>
              <p:cNvPicPr>
                <a:picLocks noChangeAspect="1"/>
              </p:cNvPicPr>
              <p:nvPr/>
            </p:nvPicPr>
            <p:blipFill>
              <a:blip r:embed="rId7">
                <a:extLst/>
              </a:blip>
              <a:stretch>
                <a:fillRect/>
              </a:stretch>
            </p:blipFill>
            <p:spPr>
              <a:xfrm>
                <a:off x="3959831" y="470582"/>
                <a:ext cx="1415189" cy="1640439"/>
              </a:xfrm>
              <a:prstGeom prst="rect">
                <a:avLst/>
              </a:prstGeom>
              <a:ln w="12700" cap="flat">
                <a:noFill/>
                <a:miter lim="400000"/>
              </a:ln>
              <a:effectLst/>
            </p:spPr>
          </p:pic>
          <p:pic>
            <p:nvPicPr>
              <p:cNvPr id="214" name="NLP NLTK Logo.jpeg" descr="NLP NLTK Logo.jpeg"/>
              <p:cNvPicPr>
                <a:picLocks noChangeAspect="1"/>
              </p:cNvPicPr>
              <p:nvPr/>
            </p:nvPicPr>
            <p:blipFill>
              <a:blip r:embed="rId8">
                <a:extLst/>
              </a:blip>
              <a:srcRect l="28539" t="0" r="28539" b="0"/>
              <a:stretch>
                <a:fillRect/>
              </a:stretch>
            </p:blipFill>
            <p:spPr>
              <a:xfrm>
                <a:off x="5558754" y="470659"/>
                <a:ext cx="2079463" cy="1614978"/>
              </a:xfrm>
              <a:prstGeom prst="rect">
                <a:avLst/>
              </a:prstGeom>
              <a:ln w="12700" cap="flat">
                <a:noFill/>
                <a:miter lim="400000"/>
              </a:ln>
              <a:effectLst/>
            </p:spPr>
          </p:pic>
          <p:grpSp>
            <p:nvGrpSpPr>
              <p:cNvPr id="217" name="Group"/>
              <p:cNvGrpSpPr/>
              <p:nvPr/>
            </p:nvGrpSpPr>
            <p:grpSpPr>
              <a:xfrm>
                <a:off x="5777855" y="220547"/>
                <a:ext cx="2028826" cy="624860"/>
                <a:chOff x="0" y="0"/>
                <a:chExt cx="2028825" cy="624859"/>
              </a:xfrm>
            </p:grpSpPr>
            <p:sp>
              <p:nvSpPr>
                <p:cNvPr id="215" name="Rounded Rectangle"/>
                <p:cNvSpPr/>
                <p:nvPr/>
              </p:nvSpPr>
              <p:spPr>
                <a:xfrm>
                  <a:off x="0" y="0"/>
                  <a:ext cx="2028825" cy="624860"/>
                </a:xfrm>
                <a:prstGeom prst="roundRect">
                  <a:avLst>
                    <a:gd name="adj" fmla="val 30487"/>
                  </a:avLst>
                </a:prstGeom>
                <a:solidFill>
                  <a:srgbClr val="000000"/>
                </a:solidFill>
                <a:ln w="50800" cap="flat">
                  <a:solidFill>
                    <a:srgbClr val="FFFFFF"/>
                  </a:solidFill>
                  <a:prstDash val="solid"/>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p>
              </p:txBody>
            </p:sp>
            <p:sp>
              <p:nvSpPr>
                <p:cNvPr id="216" name="Workspace"/>
                <p:cNvSpPr txBox="1"/>
                <p:nvPr/>
              </p:nvSpPr>
              <p:spPr>
                <a:xfrm>
                  <a:off x="0" y="81746"/>
                  <a:ext cx="2028825" cy="46136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t">
                  <a:spAutoFit/>
                </a:bodyPr>
                <a:lstStyle/>
                <a:p>
                  <a:pPr/>
                  <a:r>
                    <a:t>Workspace</a:t>
                  </a:r>
                </a:p>
              </p:txBody>
            </p:sp>
          </p:grpSp>
          <p:pic>
            <p:nvPicPr>
              <p:cNvPr id="218" name="Pandas_logo.svg.png" descr="Pandas_logo.svg.png"/>
              <p:cNvPicPr>
                <a:picLocks noChangeAspect="1"/>
              </p:cNvPicPr>
              <p:nvPr/>
            </p:nvPicPr>
            <p:blipFill>
              <a:blip r:embed="rId9">
                <a:extLst/>
              </a:blip>
              <a:stretch>
                <a:fillRect/>
              </a:stretch>
            </p:blipFill>
            <p:spPr>
              <a:xfrm>
                <a:off x="1250688" y="1249579"/>
                <a:ext cx="2637815" cy="1066461"/>
              </a:xfrm>
              <a:prstGeom prst="rect">
                <a:avLst/>
              </a:prstGeom>
              <a:ln w="12700" cap="flat">
                <a:noFill/>
                <a:miter lim="400000"/>
              </a:ln>
              <a:effectLst/>
            </p:spPr>
          </p:pic>
          <p:pic>
            <p:nvPicPr>
              <p:cNvPr id="219" name="Parquet-icon.png" descr="Parquet-icon.png"/>
              <p:cNvPicPr>
                <a:picLocks noChangeAspect="1"/>
              </p:cNvPicPr>
              <p:nvPr/>
            </p:nvPicPr>
            <p:blipFill>
              <a:blip r:embed="rId10">
                <a:extLst/>
              </a:blip>
              <a:stretch>
                <a:fillRect/>
              </a:stretch>
            </p:blipFill>
            <p:spPr>
              <a:xfrm>
                <a:off x="5425178" y="1460825"/>
                <a:ext cx="2108201" cy="1143001"/>
              </a:xfrm>
              <a:prstGeom prst="rect">
                <a:avLst/>
              </a:prstGeom>
              <a:ln w="12700" cap="flat">
                <a:noFill/>
                <a:miter lim="400000"/>
              </a:ln>
              <a:effectLst/>
            </p:spPr>
          </p:pic>
        </p:grpSp>
      </p:gr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9" name="Exploratory Data Analysis"/>
          <p:cNvSpPr txBox="1"/>
          <p:nvPr>
            <p:ph type="title"/>
          </p:nvPr>
        </p:nvSpPr>
        <p:spPr>
          <a:xfrm>
            <a:off x="1206496" y="391503"/>
            <a:ext cx="21971004" cy="1885635"/>
          </a:xfrm>
          <a:prstGeom prst="rect">
            <a:avLst/>
          </a:prstGeom>
        </p:spPr>
        <p:txBody>
          <a:bodyPr/>
          <a:lstStyle>
            <a:lvl1pPr>
              <a:defRPr b="1">
                <a:latin typeface="+mn-lt"/>
                <a:ea typeface="+mn-ea"/>
                <a:cs typeface="+mn-cs"/>
                <a:sym typeface="Helvetica Neue"/>
              </a:defRPr>
            </a:lvl1pPr>
          </a:lstStyle>
          <a:p>
            <a:pPr/>
            <a:r>
              <a:t>Exploratory Data Analysis</a:t>
            </a:r>
          </a:p>
        </p:txBody>
      </p:sp>
      <p:sp>
        <p:nvSpPr>
          <p:cNvPr id="230" name="Date Transformation:…"/>
          <p:cNvSpPr txBox="1"/>
          <p:nvPr/>
        </p:nvSpPr>
        <p:spPr>
          <a:xfrm>
            <a:off x="2040603" y="2563850"/>
            <a:ext cx="8763471" cy="101536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b="1" sz="3600"/>
            </a:pPr>
            <a:r>
              <a:t>Date Transformation:</a:t>
            </a:r>
          </a:p>
          <a:p>
            <a:pPr lvl="1" algn="l">
              <a:defRPr sz="1800"/>
            </a:pPr>
            <a:r>
              <a:t>Converted seconds to dates.</a:t>
            </a:r>
          </a:p>
          <a:p>
            <a:pPr lvl="1" algn="l">
              <a:defRPr sz="1800"/>
            </a:pPr>
            <a:r>
              <a:t>Applied a timezone offset to normalize back to the original time zone.</a:t>
            </a:r>
          </a:p>
          <a:p>
            <a:pPr algn="l">
              <a:defRPr sz="1800"/>
            </a:pPr>
          </a:p>
          <a:p>
            <a:pPr algn="l">
              <a:defRPr b="1" sz="3600"/>
            </a:pPr>
            <a:r>
              <a:t>Date Range Confirmation:</a:t>
            </a:r>
          </a:p>
          <a:p>
            <a:pPr lvl="1" algn="l">
              <a:defRPr sz="1800"/>
            </a:pPr>
            <a:r>
              <a:t>Confirmed the date range for the dataset.</a:t>
            </a:r>
          </a:p>
          <a:p>
            <a:pPr algn="l">
              <a:defRPr sz="1800"/>
            </a:pPr>
          </a:p>
          <a:p>
            <a:pPr algn="l">
              <a:defRPr b="1" sz="3600"/>
            </a:pPr>
            <a:r>
              <a:t>Commit Date Refinement:</a:t>
            </a:r>
          </a:p>
          <a:p>
            <a:pPr lvl="1" algn="l">
              <a:defRPr sz="1800"/>
            </a:pPr>
            <a:r>
              <a:t>Confirmed the first possible date for a commit (April 10, 2008).</a:t>
            </a:r>
          </a:p>
          <a:p>
            <a:pPr lvl="1" algn="l">
              <a:defRPr sz="1800"/>
            </a:pPr>
            <a:r>
              <a:t>Removed all dates prior to GitHub's existence.</a:t>
            </a:r>
          </a:p>
          <a:p>
            <a:pPr algn="l">
              <a:defRPr sz="1800"/>
            </a:pPr>
          </a:p>
          <a:p>
            <a:pPr algn="l">
              <a:defRPr b="1" sz="3600"/>
            </a:pPr>
            <a:r>
              <a:t>Commit Data Frame Creation:</a:t>
            </a:r>
          </a:p>
          <a:p>
            <a:pPr lvl="1" algn="l">
              <a:defRPr sz="1800"/>
            </a:pPr>
            <a:r>
              <a:t>Created two commit data frames (prior to 2008 and after).</a:t>
            </a:r>
          </a:p>
          <a:p>
            <a:pPr lvl="1" algn="l">
              <a:defRPr sz="1800"/>
            </a:pPr>
          </a:p>
          <a:p>
            <a:pPr lvl="2" algn="l">
              <a:defRPr sz="1800"/>
            </a:pPr>
            <a:r>
              <a:t>Prior Commit Data:</a:t>
            </a:r>
          </a:p>
          <a:p>
            <a:pPr lvl="2" algn="l">
              <a:defRPr sz="1800"/>
            </a:pPr>
            <a:r>
              <a:t>Removed dates before April 10, 2008 (GitHub start date).</a:t>
            </a:r>
          </a:p>
          <a:p>
            <a:pPr lvl="2" algn="l">
              <a:defRPr sz="1800"/>
            </a:pPr>
            <a:r>
              <a:t>Count between January 1, 1970 - April 10, 2008: 3,776,781,253 records.</a:t>
            </a:r>
          </a:p>
          <a:p>
            <a:pPr lvl="1" algn="l">
              <a:defRPr sz="1800"/>
            </a:pPr>
          </a:p>
          <a:p>
            <a:pPr lvl="2" algn="l">
              <a:defRPr sz="1800"/>
            </a:pPr>
            <a:r>
              <a:t>After Commit Data:</a:t>
            </a:r>
          </a:p>
          <a:p>
            <a:pPr lvl="2" algn="l">
              <a:defRPr sz="1800"/>
            </a:pPr>
            <a:r>
              <a:t>Removed all dates after November 22, 2023 (day the project was started).</a:t>
            </a:r>
          </a:p>
          <a:p>
            <a:pPr lvl="2" algn="l">
              <a:defRPr sz="1800"/>
            </a:pPr>
            <a:r>
              <a:t>Count: 3,102,199,219 records.</a:t>
            </a:r>
          </a:p>
          <a:p>
            <a:pPr algn="l">
              <a:defRPr sz="1800"/>
            </a:pPr>
          </a:p>
          <a:p>
            <a:pPr algn="l">
              <a:defRPr b="1" sz="3600"/>
            </a:pPr>
            <a:r>
              <a:t>Data Cleaning:</a:t>
            </a:r>
          </a:p>
          <a:p>
            <a:pPr lvl="1" algn="l">
              <a:defRPr sz="1800"/>
            </a:pPr>
            <a:r>
              <a:t>Removed all unnecessary columns from all tables.</a:t>
            </a:r>
          </a:p>
          <a:p>
            <a:pPr lvl="1" algn="l">
              <a:defRPr sz="1800"/>
            </a:pPr>
            <a:r>
              <a:t>No major NA values in any column used.</a:t>
            </a:r>
          </a:p>
          <a:p>
            <a:pPr algn="l">
              <a:defRPr sz="1800"/>
            </a:pPr>
          </a:p>
          <a:p>
            <a:pPr algn="l">
              <a:defRPr b="1" sz="3600"/>
            </a:pPr>
            <a:r>
              <a:t>Data Integration:</a:t>
            </a:r>
          </a:p>
          <a:p>
            <a:pPr lvl="1" algn="l">
              <a:defRPr sz="1800"/>
            </a:pPr>
            <a:r>
              <a:t>Combined Content and Files tables.</a:t>
            </a:r>
          </a:p>
          <a:p>
            <a:pPr lvl="1" algn="l">
              <a:defRPr sz="1800"/>
            </a:pPr>
            <a:r>
              <a:t>Combined Language and Licenses tables.</a:t>
            </a:r>
          </a:p>
          <a:p>
            <a:pPr lvl="1" algn="l">
              <a:defRPr sz="1800"/>
            </a:pPr>
            <a:r>
              <a:t>Added the adjusted date from Commits.</a:t>
            </a:r>
          </a:p>
        </p:txBody>
      </p:sp>
      <p:pic>
        <p:nvPicPr>
          <p:cNvPr id="231" name="UChicago_logo.png" descr="UChicago_logo.png"/>
          <p:cNvPicPr>
            <a:picLocks noChangeAspect="1"/>
          </p:cNvPicPr>
          <p:nvPr/>
        </p:nvPicPr>
        <p:blipFill>
          <a:blip r:embed="rId2">
            <a:extLst/>
          </a:blip>
          <a:stretch>
            <a:fillRect/>
          </a:stretch>
        </p:blipFill>
        <p:spPr>
          <a:xfrm>
            <a:off x="21392661" y="12593846"/>
            <a:ext cx="2771672" cy="572610"/>
          </a:xfrm>
          <a:prstGeom prst="rect">
            <a:avLst/>
          </a:prstGeom>
          <a:ln w="12700">
            <a:miter lim="400000"/>
          </a:ln>
        </p:spPr>
      </p:pic>
      <p:sp>
        <p:nvSpPr>
          <p:cNvPr id="232" name="Vincent Caldwell December 2nd, 2023"/>
          <p:cNvSpPr txBox="1"/>
          <p:nvPr/>
        </p:nvSpPr>
        <p:spPr>
          <a:xfrm>
            <a:off x="20172678" y="13183502"/>
            <a:ext cx="4103724" cy="380075"/>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algn="l" defTabSz="404495">
              <a:defRPr b="1" sz="1764"/>
            </a:pPr>
            <a:r>
              <a:t>Vincent Caldwell </a:t>
            </a:r>
            <a:r>
              <a:rPr b="0"/>
              <a:t>December 2nd, 2023</a:t>
            </a:r>
          </a:p>
        </p:txBody>
      </p:sp>
      <p:grpSp>
        <p:nvGrpSpPr>
          <p:cNvPr id="237" name="Group"/>
          <p:cNvGrpSpPr/>
          <p:nvPr/>
        </p:nvGrpSpPr>
        <p:grpSpPr>
          <a:xfrm>
            <a:off x="11780749" y="2563850"/>
            <a:ext cx="10782316" cy="4546863"/>
            <a:chOff x="0" y="0"/>
            <a:chExt cx="10782315" cy="4546861"/>
          </a:xfrm>
        </p:grpSpPr>
        <p:graphicFrame>
          <p:nvGraphicFramePr>
            <p:cNvPr id="233" name="Table 1"/>
            <p:cNvGraphicFramePr/>
            <p:nvPr/>
          </p:nvGraphicFramePr>
          <p:xfrm>
            <a:off x="25400" y="938940"/>
            <a:ext cx="10756916" cy="799769"/>
          </p:xfrm>
          <a:graphic xmlns:a="http://schemas.openxmlformats.org/drawingml/2006/main">
            <a:graphicData uri="http://schemas.openxmlformats.org/drawingml/2006/table">
              <a:tbl>
                <a:tblPr firstCol="0" firstRow="1" lastCol="0" lastRow="0" bandCol="0" bandRow="0" rtl="0">
                  <a:tableStyleId>{33BA23B1-9221-436E-865A-0063620EA4FD}</a:tableStyleId>
                </a:tblPr>
                <a:tblGrid>
                  <a:gridCol w="1534887"/>
                  <a:gridCol w="1534887"/>
                  <a:gridCol w="1534887"/>
                  <a:gridCol w="1867600"/>
                  <a:gridCol w="1326335"/>
                  <a:gridCol w="1365217"/>
                  <a:gridCol w="1580398"/>
                </a:tblGrid>
                <a:tr h="399769">
                  <a:tc gridSpan="7">
                    <a:txBody>
                      <a:bodyPr/>
                      <a:lstStyle/>
                      <a:p>
                        <a:pPr defTabSz="914400">
                          <a:tabLst>
                            <a:tab pos="1663700" algn="l"/>
                          </a:tabLst>
                          <a:defRPr b="0" sz="1800">
                            <a:solidFill>
                              <a:srgbClr val="000000"/>
                            </a:solidFill>
                          </a:defRPr>
                        </a:pPr>
                        <a:r>
                          <a:rPr b="1">
                            <a:solidFill>
                              <a:srgbClr val="FFFFFF"/>
                            </a:solidFill>
                          </a:rPr>
                          <a:t>Commits</a:t>
                        </a:r>
                      </a:p>
                    </a:txBody>
                    <a:tcPr marL="50800" marR="50800" marT="50800" marB="50800" anchor="ctr" anchorCtr="0" horzOverflow="overflow">
                      <a:lnL w="12700">
                        <a:solidFill>
                          <a:srgbClr val="A6AAA9"/>
                        </a:solidFill>
                        <a:miter lim="400000"/>
                      </a:lnL>
                      <a:lnR w="12700">
                        <a:solidFill>
                          <a:srgbClr val="A6AAA9"/>
                        </a:solidFill>
                        <a:miter lim="400000"/>
                      </a:lnR>
                    </a:tcPr>
                  </a:tc>
                  <a:tc hMerge="1">
                    <a:tcPr/>
                  </a:tc>
                  <a:tc hMerge="1">
                    <a:tcPr/>
                  </a:tc>
                  <a:tc hMerge="1">
                    <a:tcPr/>
                  </a:tc>
                  <a:tc hMerge="1">
                    <a:tcPr/>
                  </a:tc>
                  <a:tc hMerge="1">
                    <a:tcPr/>
                  </a:tc>
                  <a:tc hMerge="1">
                    <a:tcPr/>
                  </a:tc>
                </a:tr>
                <a:tr h="387299">
                  <a:tc>
                    <a:txBody>
                      <a:bodyPr/>
                      <a:lstStyle/>
                      <a:p>
                        <a:pPr defTabSz="914400">
                          <a:defRPr sz="1800">
                            <a:solidFill>
                              <a:srgbClr val="000000"/>
                            </a:solidFill>
                          </a:defRPr>
                        </a:pPr>
                        <a:r>
                          <a:rPr>
                            <a:solidFill>
                              <a:srgbClr val="FFFFFF"/>
                            </a:solidFill>
                          </a:rPr>
                          <a:t>commit</a:t>
                        </a:r>
                      </a:p>
                    </a:txBody>
                    <a:tcPr marL="50800" marR="50800" marT="50800" marB="50800" anchor="ctr" anchorCtr="0" horzOverflow="overflow">
                      <a:lnL w="12700">
                        <a:solidFill>
                          <a:srgbClr val="A6AAA9"/>
                        </a:solidFill>
                        <a:miter lim="400000"/>
                      </a:lnL>
                      <a:lnB w="12700">
                        <a:solidFill>
                          <a:srgbClr val="A6AAA9"/>
                        </a:solidFill>
                        <a:miter lim="400000"/>
                      </a:lnB>
                    </a:tcPr>
                  </a:tc>
                  <a:tc>
                    <a:txBody>
                      <a:bodyPr/>
                      <a:lstStyle/>
                      <a:p>
                        <a:pPr defTabSz="914400">
                          <a:defRPr sz="1800">
                            <a:solidFill>
                              <a:srgbClr val="000000"/>
                            </a:solidFill>
                          </a:defRPr>
                        </a:pPr>
                        <a:r>
                          <a:rPr>
                            <a:solidFill>
                              <a:srgbClr val="FFFFFF"/>
                            </a:solidFill>
                          </a:rPr>
                          <a:t>repo_name</a:t>
                        </a:r>
                      </a:p>
                    </a:txBody>
                    <a:tcPr marL="50800" marR="50800" marT="50800" marB="50800" anchor="ctr" anchorCtr="0" horzOverflow="overflow">
                      <a:lnB w="12700">
                        <a:solidFill>
                          <a:srgbClr val="A6AAA9"/>
                        </a:solidFill>
                        <a:miter lim="400000"/>
                      </a:lnB>
                    </a:tcPr>
                  </a:tc>
                  <a:tc>
                    <a:txBody>
                      <a:bodyPr/>
                      <a:lstStyle/>
                      <a:p>
                        <a:pPr defTabSz="914400">
                          <a:defRPr sz="1800">
                            <a:solidFill>
                              <a:srgbClr val="000000"/>
                            </a:solidFill>
                          </a:defRPr>
                        </a:pPr>
                        <a:r>
                          <a:rPr>
                            <a:solidFill>
                              <a:srgbClr val="FFFFFF"/>
                            </a:solidFill>
                          </a:rPr>
                          <a:t>author_name</a:t>
                        </a:r>
                      </a:p>
                    </a:txBody>
                    <a:tcPr marL="50800" marR="50800" marT="50800" marB="50800" anchor="ctr" anchorCtr="0" horzOverflow="overflow">
                      <a:lnB w="12700">
                        <a:solidFill>
                          <a:srgbClr val="A6AAA9"/>
                        </a:solidFill>
                        <a:miter lim="400000"/>
                      </a:lnB>
                    </a:tcPr>
                  </a:tc>
                  <a:tc>
                    <a:txBody>
                      <a:bodyPr/>
                      <a:lstStyle/>
                      <a:p>
                        <a:pPr defTabSz="914400">
                          <a:defRPr sz="1800">
                            <a:solidFill>
                              <a:srgbClr val="000000"/>
                            </a:solidFill>
                          </a:defRPr>
                        </a:pPr>
                        <a:r>
                          <a:rPr>
                            <a:solidFill>
                              <a:srgbClr val="FFFFFF"/>
                            </a:solidFill>
                          </a:rPr>
                          <a:t>committer_name</a:t>
                        </a:r>
                      </a:p>
                    </a:txBody>
                    <a:tcPr marL="50800" marR="50800" marT="50800" marB="50800" anchor="ctr" anchorCtr="0" horzOverflow="overflow">
                      <a:lnB w="12700">
                        <a:solidFill>
                          <a:srgbClr val="A6AAA9"/>
                        </a:solidFill>
                        <a:miter lim="400000"/>
                      </a:lnB>
                    </a:tcPr>
                  </a:tc>
                  <a:tc>
                    <a:txBody>
                      <a:bodyPr/>
                      <a:lstStyle/>
                      <a:p>
                        <a:pPr defTabSz="914400">
                          <a:defRPr sz="1800">
                            <a:solidFill>
                              <a:srgbClr val="000000"/>
                            </a:solidFill>
                          </a:defRPr>
                        </a:pPr>
                        <a:r>
                          <a:rPr>
                            <a:solidFill>
                              <a:srgbClr val="FFFFFF"/>
                            </a:solidFill>
                          </a:rPr>
                          <a:t>subject</a:t>
                        </a:r>
                      </a:p>
                    </a:txBody>
                    <a:tcPr marL="50800" marR="50800" marT="50800" marB="50800" anchor="ctr" anchorCtr="0" horzOverflow="overflow">
                      <a:lnB w="12700">
                        <a:solidFill>
                          <a:srgbClr val="A6AAA9"/>
                        </a:solidFill>
                        <a:miter lim="400000"/>
                      </a:lnB>
                    </a:tcPr>
                  </a:tc>
                  <a:tc>
                    <a:txBody>
                      <a:bodyPr/>
                      <a:lstStyle/>
                      <a:p>
                        <a:pPr defTabSz="914400">
                          <a:defRPr sz="1800">
                            <a:solidFill>
                              <a:srgbClr val="000000"/>
                            </a:solidFill>
                          </a:defRPr>
                        </a:pPr>
                        <a:r>
                          <a:rPr>
                            <a:solidFill>
                              <a:srgbClr val="FFFFFF"/>
                            </a:solidFill>
                          </a:rPr>
                          <a:t>message</a:t>
                        </a:r>
                      </a:p>
                    </a:txBody>
                    <a:tcPr marL="50800" marR="50800" marT="50800" marB="50800" anchor="ctr" anchorCtr="0" horzOverflow="overflow">
                      <a:lnB w="12700">
                        <a:solidFill>
                          <a:srgbClr val="A6AAA9"/>
                        </a:solidFill>
                        <a:miter lim="400000"/>
                      </a:lnB>
                    </a:tcPr>
                  </a:tc>
                  <a:tc>
                    <a:txBody>
                      <a:bodyPr/>
                      <a:lstStyle/>
                      <a:p>
                        <a:pPr defTabSz="914400">
                          <a:defRPr sz="1800">
                            <a:solidFill>
                              <a:srgbClr val="000000"/>
                            </a:solidFill>
                          </a:defRPr>
                        </a:pPr>
                        <a:r>
                          <a:rPr>
                            <a:solidFill>
                              <a:srgbClr val="FFFFFF"/>
                            </a:solidFill>
                          </a:rPr>
                          <a:t>adjusted_date</a:t>
                        </a:r>
                      </a:p>
                    </a:txBody>
                    <a:tcPr marL="50800" marR="50800" marT="50800" marB="50800" anchor="ctr" anchorCtr="0" horzOverflow="overflow">
                      <a:lnR w="12700">
                        <a:solidFill>
                          <a:srgbClr val="A6AAA9"/>
                        </a:solidFill>
                        <a:miter lim="400000"/>
                      </a:lnR>
                      <a:lnB w="12700">
                        <a:solidFill>
                          <a:srgbClr val="A6AAA9"/>
                        </a:solidFill>
                        <a:miter lim="400000"/>
                      </a:lnB>
                    </a:tcPr>
                  </a:tc>
                </a:tr>
              </a:tbl>
            </a:graphicData>
          </a:graphic>
        </p:graphicFrame>
        <p:graphicFrame>
          <p:nvGraphicFramePr>
            <p:cNvPr id="234" name="Table 2"/>
            <p:cNvGraphicFramePr/>
            <p:nvPr/>
          </p:nvGraphicFramePr>
          <p:xfrm>
            <a:off x="25400" y="3747093"/>
            <a:ext cx="10756916" cy="799769"/>
          </p:xfrm>
          <a:graphic xmlns:a="http://schemas.openxmlformats.org/drawingml/2006/main">
            <a:graphicData uri="http://schemas.openxmlformats.org/drawingml/2006/table">
              <a:tbl>
                <a:tblPr firstCol="0" firstRow="1" lastCol="0" lastRow="0" bandCol="0" bandRow="0" rtl="0">
                  <a:tableStyleId>{EEE7283C-3CF3-47DC-8721-378D4A62B228}</a:tableStyleId>
                </a:tblPr>
                <a:tblGrid>
                  <a:gridCol w="2686054"/>
                  <a:gridCol w="2686054"/>
                  <a:gridCol w="2686054"/>
                  <a:gridCol w="2686054"/>
                </a:tblGrid>
                <a:tr h="399769">
                  <a:tc gridSpan="4">
                    <a:txBody>
                      <a:bodyPr/>
                      <a:lstStyle/>
                      <a:p>
                        <a:pPr defTabSz="914400">
                          <a:tabLst>
                            <a:tab pos="1663700" algn="l"/>
                          </a:tabLst>
                          <a:defRPr sz="1800">
                            <a:solidFill>
                              <a:srgbClr val="000000"/>
                            </a:solidFill>
                          </a:defRPr>
                        </a:pPr>
                        <a:r>
                          <a:rPr>
                            <a:solidFill>
                              <a:srgbClr val="FFFFFF"/>
                            </a:solidFill>
                            <a:sym typeface="Helvetica Neue Medium"/>
                          </a:rPr>
                          <a:t>Language_w_license</a:t>
                        </a:r>
                      </a:p>
                    </a:txBody>
                    <a:tcPr marL="50800" marR="50800" marT="50800" marB="50800" anchor="ctr" anchorCtr="0" horzOverflow="overflow">
                      <a:lnL w="12700">
                        <a:solidFill>
                          <a:srgbClr val="A9A9A9"/>
                        </a:solidFill>
                        <a:miter lim="400000"/>
                      </a:lnL>
                      <a:lnR w="12700">
                        <a:solidFill>
                          <a:srgbClr val="A9A9A9"/>
                        </a:solidFill>
                        <a:miter lim="400000"/>
                      </a:lnR>
                    </a:tcPr>
                  </a:tc>
                  <a:tc hMerge="1">
                    <a:tcPr/>
                  </a:tc>
                  <a:tc hMerge="1">
                    <a:tcPr/>
                  </a:tc>
                  <a:tc hMerge="1">
                    <a:tcPr/>
                  </a:tc>
                </a:tr>
                <a:tr h="387299">
                  <a:tc>
                    <a:txBody>
                      <a:bodyPr/>
                      <a:lstStyle/>
                      <a:p>
                        <a:pPr defTabSz="914400">
                          <a:defRPr sz="1800">
                            <a:solidFill>
                              <a:srgbClr val="000000"/>
                            </a:solidFill>
                          </a:defRPr>
                        </a:pPr>
                        <a:r>
                          <a:rPr>
                            <a:solidFill>
                              <a:srgbClr val="FFFFFF"/>
                            </a:solidFill>
                          </a:rPr>
                          <a:t>repo_name</a:t>
                        </a:r>
                      </a:p>
                    </a:txBody>
                    <a:tcPr marL="50800" marR="50800" marT="50800" marB="50800" anchor="ctr" anchorCtr="0" horzOverflow="overflow">
                      <a:lnL w="12700">
                        <a:solidFill>
                          <a:srgbClr val="A9A9A9"/>
                        </a:solidFill>
                        <a:miter lim="400000"/>
                      </a:lnL>
                      <a:lnB w="12700">
                        <a:solidFill>
                          <a:srgbClr val="A9A9A9"/>
                        </a:solidFill>
                        <a:miter lim="400000"/>
                      </a:lnB>
                    </a:tcPr>
                  </a:tc>
                  <a:tc>
                    <a:txBody>
                      <a:bodyPr/>
                      <a:lstStyle/>
                      <a:p>
                        <a:pPr defTabSz="914400">
                          <a:defRPr sz="1800">
                            <a:solidFill>
                              <a:srgbClr val="000000"/>
                            </a:solidFill>
                          </a:defRPr>
                        </a:pPr>
                        <a:r>
                          <a:rPr>
                            <a:solidFill>
                              <a:srgbClr val="FFFFFF"/>
                            </a:solidFill>
                          </a:rPr>
                          <a:t>language_type</a:t>
                        </a:r>
                      </a:p>
                    </a:txBody>
                    <a:tcPr marL="50800" marR="50800" marT="50800" marB="50800" anchor="ctr" anchorCtr="0" horzOverflow="overflow">
                      <a:lnB w="12700">
                        <a:solidFill>
                          <a:srgbClr val="A9A9A9"/>
                        </a:solidFill>
                        <a:miter lim="400000"/>
                      </a:lnB>
                    </a:tcPr>
                  </a:tc>
                  <a:tc>
                    <a:txBody>
                      <a:bodyPr/>
                      <a:lstStyle/>
                      <a:p>
                        <a:pPr defTabSz="914400">
                          <a:defRPr sz="1800">
                            <a:solidFill>
                              <a:srgbClr val="000000"/>
                            </a:solidFill>
                          </a:defRPr>
                        </a:pPr>
                        <a:r>
                          <a:rPr>
                            <a:solidFill>
                              <a:srgbClr val="FFFFFF"/>
                            </a:solidFill>
                          </a:rPr>
                          <a:t>adjusted_date</a:t>
                        </a:r>
                      </a:p>
                    </a:txBody>
                    <a:tcPr marL="50800" marR="50800" marT="50800" marB="50800" anchor="ctr" anchorCtr="0" horzOverflow="overflow">
                      <a:lnB w="12700">
                        <a:solidFill>
                          <a:srgbClr val="A9A9A9"/>
                        </a:solidFill>
                        <a:miter lim="400000"/>
                      </a:lnB>
                    </a:tcPr>
                  </a:tc>
                  <a:tc>
                    <a:txBody>
                      <a:bodyPr/>
                      <a:lstStyle/>
                      <a:p>
                        <a:pPr defTabSz="914400">
                          <a:defRPr sz="1800">
                            <a:solidFill>
                              <a:srgbClr val="000000"/>
                            </a:solidFill>
                          </a:defRPr>
                        </a:pPr>
                        <a:r>
                          <a:rPr>
                            <a:solidFill>
                              <a:srgbClr val="FFFFFF"/>
                            </a:solidFill>
                          </a:rPr>
                          <a:t>license</a:t>
                        </a:r>
                      </a:p>
                    </a:txBody>
                    <a:tcPr marL="50800" marR="50800" marT="50800" marB="50800" anchor="ctr" anchorCtr="0" horzOverflow="overflow">
                      <a:lnR w="12700">
                        <a:solidFill>
                          <a:srgbClr val="A9A9A9"/>
                        </a:solidFill>
                        <a:miter lim="400000"/>
                      </a:lnR>
                      <a:lnB w="12700">
                        <a:solidFill>
                          <a:srgbClr val="A9A9A9"/>
                        </a:solidFill>
                        <a:miter lim="400000"/>
                      </a:lnB>
                    </a:tcPr>
                  </a:tc>
                </a:tr>
              </a:tbl>
            </a:graphicData>
          </a:graphic>
        </p:graphicFrame>
        <p:graphicFrame>
          <p:nvGraphicFramePr>
            <p:cNvPr id="235" name="Table 3"/>
            <p:cNvGraphicFramePr/>
            <p:nvPr/>
          </p:nvGraphicFramePr>
          <p:xfrm>
            <a:off x="25400" y="2343017"/>
            <a:ext cx="10756916" cy="799769"/>
          </p:xfrm>
          <a:graphic xmlns:a="http://schemas.openxmlformats.org/drawingml/2006/main">
            <a:graphicData uri="http://schemas.openxmlformats.org/drawingml/2006/table">
              <a:tbl>
                <a:tblPr firstCol="0" firstRow="1" lastCol="0" lastRow="0" bandCol="0" bandRow="0" rtl="0">
                  <a:tableStyleId>{C7B018BB-80A7-4F77-B60F-C8B233D01FF8}</a:tableStyleId>
                </a:tblPr>
                <a:tblGrid>
                  <a:gridCol w="1534887"/>
                  <a:gridCol w="1534887"/>
                  <a:gridCol w="1534887"/>
                  <a:gridCol w="1534887"/>
                  <a:gridCol w="1534887"/>
                  <a:gridCol w="1534887"/>
                  <a:gridCol w="1534887"/>
                </a:tblGrid>
                <a:tr h="399769">
                  <a:tc gridSpan="7">
                    <a:txBody>
                      <a:bodyPr/>
                      <a:lstStyle/>
                      <a:p>
                        <a:pPr defTabSz="914400">
                          <a:tabLst>
                            <a:tab pos="1663700" algn="l"/>
                          </a:tabLst>
                          <a:defRPr b="0" sz="1800">
                            <a:solidFill>
                              <a:srgbClr val="000000"/>
                            </a:solidFill>
                          </a:defRPr>
                        </a:pPr>
                        <a:r>
                          <a:rPr b="1">
                            <a:solidFill>
                              <a:srgbClr val="FFFFFF"/>
                            </a:solidFill>
                          </a:rPr>
                          <a:t>Contents_and_files</a:t>
                        </a:r>
                      </a:p>
                    </a:txBody>
                    <a:tcPr marL="50800" marR="50800" marT="50800" marB="50800" anchor="ctr" anchorCtr="0" horzOverflow="overflow"/>
                  </a:tc>
                  <a:tc hMerge="1">
                    <a:tcPr/>
                  </a:tc>
                  <a:tc hMerge="1">
                    <a:tcPr/>
                  </a:tc>
                  <a:tc hMerge="1">
                    <a:tcPr/>
                  </a:tc>
                  <a:tc hMerge="1">
                    <a:tcPr/>
                  </a:tc>
                  <a:tc hMerge="1">
                    <a:tcPr/>
                  </a:tc>
                  <a:tc hMerge="1">
                    <a:tcPr/>
                  </a:tc>
                </a:tr>
                <a:tr h="387299">
                  <a:tc>
                    <a:txBody>
                      <a:bodyPr/>
                      <a:lstStyle/>
                      <a:p>
                        <a:pPr defTabSz="914400">
                          <a:defRPr sz="1800">
                            <a:solidFill>
                              <a:srgbClr val="000000"/>
                            </a:solidFill>
                          </a:defRPr>
                        </a:pPr>
                        <a:r>
                          <a:rPr>
                            <a:solidFill>
                              <a:srgbClr val="FFFFFF"/>
                            </a:solidFill>
                          </a:rPr>
                          <a:t>id</a:t>
                        </a:r>
                      </a:p>
                    </a:txBody>
                    <a:tcPr marL="50800" marR="50800" marT="50800" marB="50800" anchor="ctr" anchorCtr="0" horzOverflow="overflow"/>
                  </a:tc>
                  <a:tc>
                    <a:txBody>
                      <a:bodyPr/>
                      <a:lstStyle/>
                      <a:p>
                        <a:pPr defTabSz="914400">
                          <a:defRPr sz="1800">
                            <a:solidFill>
                              <a:srgbClr val="000000"/>
                            </a:solidFill>
                          </a:defRPr>
                        </a:pPr>
                        <a:r>
                          <a:rPr>
                            <a:solidFill>
                              <a:srgbClr val="FFFFFF"/>
                            </a:solidFill>
                          </a:rPr>
                          <a:t>repo_name</a:t>
                        </a:r>
                      </a:p>
                    </a:txBody>
                    <a:tcPr marL="50800" marR="50800" marT="50800" marB="50800" anchor="ctr" anchorCtr="0" horzOverflow="overflow"/>
                  </a:tc>
                  <a:tc>
                    <a:txBody>
                      <a:bodyPr/>
                      <a:lstStyle/>
                      <a:p>
                        <a:pPr defTabSz="914400">
                          <a:defRPr sz="1800">
                            <a:solidFill>
                              <a:srgbClr val="000000"/>
                            </a:solidFill>
                          </a:defRPr>
                        </a:pPr>
                        <a:r>
                          <a:rPr>
                            <a:solidFill>
                              <a:srgbClr val="FFFFFF"/>
                            </a:solidFill>
                          </a:rPr>
                          <a:t>ref</a:t>
                        </a:r>
                      </a:p>
                    </a:txBody>
                    <a:tcPr marL="50800" marR="50800" marT="50800" marB="50800" anchor="ctr" anchorCtr="0" horzOverflow="overflow"/>
                  </a:tc>
                  <a:tc>
                    <a:txBody>
                      <a:bodyPr/>
                      <a:lstStyle/>
                      <a:p>
                        <a:pPr defTabSz="914400">
                          <a:defRPr sz="1800">
                            <a:solidFill>
                              <a:srgbClr val="000000"/>
                            </a:solidFill>
                          </a:defRPr>
                        </a:pPr>
                        <a:r>
                          <a:rPr>
                            <a:solidFill>
                              <a:srgbClr val="FFFFFF"/>
                            </a:solidFill>
                          </a:rPr>
                          <a:t>path</a:t>
                        </a:r>
                      </a:p>
                    </a:txBody>
                    <a:tcPr marL="50800" marR="50800" marT="50800" marB="50800" anchor="ctr" anchorCtr="0" horzOverflow="overflow"/>
                  </a:tc>
                  <a:tc>
                    <a:txBody>
                      <a:bodyPr/>
                      <a:lstStyle/>
                      <a:p>
                        <a:pPr defTabSz="914400">
                          <a:defRPr sz="1800">
                            <a:solidFill>
                              <a:srgbClr val="000000"/>
                            </a:solidFill>
                          </a:defRPr>
                        </a:pPr>
                        <a:r>
                          <a:rPr>
                            <a:solidFill>
                              <a:srgbClr val="FFFFFF"/>
                            </a:solidFill>
                          </a:rPr>
                          <a:t>size</a:t>
                        </a:r>
                      </a:p>
                    </a:txBody>
                    <a:tcPr marL="50800" marR="50800" marT="50800" marB="50800" anchor="ctr" anchorCtr="0" horzOverflow="overflow"/>
                  </a:tc>
                  <a:tc>
                    <a:txBody>
                      <a:bodyPr/>
                      <a:lstStyle/>
                      <a:p>
                        <a:pPr defTabSz="914400">
                          <a:defRPr sz="1800">
                            <a:solidFill>
                              <a:srgbClr val="000000"/>
                            </a:solidFill>
                          </a:defRPr>
                        </a:pPr>
                        <a:r>
                          <a:rPr>
                            <a:solidFill>
                              <a:srgbClr val="FFFFFF"/>
                            </a:solidFill>
                          </a:rPr>
                          <a:t>content</a:t>
                        </a:r>
                      </a:p>
                    </a:txBody>
                    <a:tcPr marL="50800" marR="50800" marT="50800" marB="50800" anchor="ctr" anchorCtr="0" horzOverflow="overflow"/>
                  </a:tc>
                  <a:tc>
                    <a:txBody>
                      <a:bodyPr/>
                      <a:lstStyle/>
                      <a:p>
                        <a:pPr defTabSz="914400">
                          <a:defRPr sz="1800">
                            <a:solidFill>
                              <a:srgbClr val="000000"/>
                            </a:solidFill>
                          </a:defRPr>
                        </a:pPr>
                        <a:r>
                          <a:rPr>
                            <a:solidFill>
                              <a:srgbClr val="FFFFFF"/>
                            </a:solidFill>
                          </a:rPr>
                          <a:t>copies</a:t>
                        </a:r>
                      </a:p>
                    </a:txBody>
                    <a:tcPr marL="50800" marR="50800" marT="50800" marB="50800" anchor="ctr" anchorCtr="0" horzOverflow="overflow"/>
                  </a:tc>
                </a:tr>
              </a:tbl>
            </a:graphicData>
          </a:graphic>
        </p:graphicFrame>
        <p:sp>
          <p:nvSpPr>
            <p:cNvPr id="236" name="Final PySpark DataFrames:"/>
            <p:cNvSpPr txBox="1"/>
            <p:nvPr/>
          </p:nvSpPr>
          <p:spPr>
            <a:xfrm>
              <a:off x="0" y="0"/>
              <a:ext cx="6015381" cy="64713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l">
                <a:defRPr b="1" sz="3600"/>
              </a:lvl1pPr>
            </a:lstStyle>
            <a:p>
              <a:pPr/>
              <a:r>
                <a:t>Final PySpark DataFrames:</a:t>
              </a:r>
            </a:p>
          </p:txBody>
        </p:sp>
      </p:grpSp>
      <p:grpSp>
        <p:nvGrpSpPr>
          <p:cNvPr id="240" name="Group"/>
          <p:cNvGrpSpPr/>
          <p:nvPr/>
        </p:nvGrpSpPr>
        <p:grpSpPr>
          <a:xfrm>
            <a:off x="11424369" y="7576799"/>
            <a:ext cx="11507760" cy="4509095"/>
            <a:chOff x="0" y="0"/>
            <a:chExt cx="11507758" cy="4509093"/>
          </a:xfrm>
        </p:grpSpPr>
        <p:sp>
          <p:nvSpPr>
            <p:cNvPr id="238" name="Definition and Significance:…"/>
            <p:cNvSpPr txBox="1"/>
            <p:nvPr/>
          </p:nvSpPr>
          <p:spPr>
            <a:xfrm>
              <a:off x="356379" y="390847"/>
              <a:ext cx="10795001" cy="37274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p>
              <a:pPr algn="l">
                <a:defRPr b="1" sz="3600"/>
              </a:pPr>
              <a:r>
                <a:t>Definition and Significance:</a:t>
              </a:r>
            </a:p>
            <a:p>
              <a:pPr algn="l">
                <a:defRPr sz="1800"/>
              </a:pPr>
              <a:r>
                <a:t>Exploratory Data Analysis (EDA) is the preliminary examination of data through statistical and visual methods. It acts as a navigational compass, ensuring a nuanced understanding of the dataset for informed decision-making. EDA detects outliers, unveils patterns, and provides a diagnostic tool for data quality assurance.</a:t>
              </a:r>
            </a:p>
            <a:p>
              <a:pPr algn="l">
                <a:defRPr b="1" sz="3600"/>
              </a:pPr>
            </a:p>
            <a:p>
              <a:pPr algn="l">
                <a:defRPr b="1" sz="3600"/>
              </a:pPr>
              <a:r>
                <a:t>Transformative Insights:</a:t>
              </a:r>
            </a:p>
            <a:p>
              <a:pPr algn="l">
                <a:defRPr sz="1800"/>
              </a:pPr>
              <a:r>
                <a:t>EDA transforms raw numbers into actionable insights, enabling professionals to extract narratives from the dataset. It is a systematic approach fostering robust and accurate analytical outcomes, emphasizing the importance of understanding the data landscape before delving into in-depth analyses.</a:t>
              </a:r>
            </a:p>
          </p:txBody>
        </p:sp>
        <p:sp>
          <p:nvSpPr>
            <p:cNvPr id="239" name="Rounded Rectangle"/>
            <p:cNvSpPr/>
            <p:nvPr/>
          </p:nvSpPr>
          <p:spPr>
            <a:xfrm>
              <a:off x="0" y="0"/>
              <a:ext cx="11507759" cy="4509094"/>
            </a:xfrm>
            <a:prstGeom prst="roundRect">
              <a:avLst>
                <a:gd name="adj" fmla="val 15000"/>
              </a:avLst>
            </a:prstGeom>
            <a:noFill/>
            <a:ln w="50800" cap="flat">
              <a:solidFill>
                <a:srgbClr val="FFFFFF"/>
              </a:solidFill>
              <a:prstDash val="solid"/>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p>
          </p:txBody>
        </p:sp>
      </p:gr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2" name="Timeline of the Data"/>
          <p:cNvSpPr txBox="1"/>
          <p:nvPr>
            <p:ph type="title"/>
          </p:nvPr>
        </p:nvSpPr>
        <p:spPr>
          <a:xfrm>
            <a:off x="1143000" y="934384"/>
            <a:ext cx="6857334" cy="1326216"/>
          </a:xfrm>
          <a:prstGeom prst="rect">
            <a:avLst/>
          </a:prstGeom>
        </p:spPr>
        <p:txBody>
          <a:bodyPr/>
          <a:lstStyle>
            <a:lvl1pPr defTabSz="1194786">
              <a:defRPr spc="-113" sz="5684"/>
            </a:lvl1pPr>
          </a:lstStyle>
          <a:p>
            <a:pPr/>
            <a:r>
              <a:t>Timeline of the Data</a:t>
            </a:r>
          </a:p>
        </p:txBody>
      </p:sp>
      <p:sp>
        <p:nvSpPr>
          <p:cNvPr id="243" name="Commit Activity Analysis Over Time"/>
          <p:cNvSpPr txBox="1"/>
          <p:nvPr>
            <p:ph type="body" idx="21"/>
          </p:nvPr>
        </p:nvSpPr>
        <p:spPr>
          <a:xfrm>
            <a:off x="1143000" y="1737962"/>
            <a:ext cx="6857334" cy="934780"/>
          </a:xfrm>
          <a:prstGeom prst="rect">
            <a:avLst/>
          </a:prstGeom>
          <a:extLst>
            <a:ext uri="{C572A759-6A51-4108-AA02-DFA0A04FC94B}">
              <ma14:wrappingTextBoxFlag xmlns:ma14="http://schemas.microsoft.com/office/mac/drawingml/2011/main" val="1"/>
            </a:ext>
          </a:extLst>
        </p:spPr>
        <p:txBody>
          <a:bodyPr/>
          <a:lstStyle>
            <a:lvl1pPr defTabSz="495300">
              <a:defRPr b="0" sz="3300"/>
            </a:lvl1pPr>
          </a:lstStyle>
          <a:p>
            <a:pPr/>
            <a:r>
              <a:t>Commit Activity Analysis Over Time</a:t>
            </a:r>
          </a:p>
        </p:txBody>
      </p:sp>
      <p:sp>
        <p:nvSpPr>
          <p:cNvPr id="244" name="Spike Analysis:…"/>
          <p:cNvSpPr txBox="1"/>
          <p:nvPr>
            <p:ph type="body" sz="half" idx="1"/>
          </p:nvPr>
        </p:nvSpPr>
        <p:spPr>
          <a:xfrm>
            <a:off x="1143000" y="2663781"/>
            <a:ext cx="6857334" cy="9840735"/>
          </a:xfrm>
          <a:prstGeom prst="rect">
            <a:avLst/>
          </a:prstGeom>
        </p:spPr>
        <p:txBody>
          <a:bodyPr/>
          <a:lstStyle/>
          <a:p>
            <a:pPr marL="0" indent="0">
              <a:buSzTx/>
              <a:buNone/>
              <a:defRPr b="1" sz="3600"/>
            </a:pPr>
            <a:r>
              <a:t>Spike Analysis:</a:t>
            </a:r>
          </a:p>
          <a:p>
            <a:pPr marL="0" indent="0">
              <a:buSzTx/>
              <a:buNone/>
            </a:pPr>
          </a:p>
          <a:p>
            <a:pPr marL="0" indent="0">
              <a:buSzTx/>
              <a:buNone/>
              <a:defRPr b="1" sz="2200"/>
            </a:pPr>
            <a:r>
              <a:t>Day of the Week:</a:t>
            </a:r>
          </a:p>
          <a:p>
            <a:pPr marL="496887" indent="-357187">
              <a:buClr>
                <a:srgbClr val="D1D5DB"/>
              </a:buClr>
              <a:buFont typeface="TimesNewRomanPSMT"/>
            </a:pPr>
            <a:r>
              <a:t>Commit activity peaks on Thursday and Tuesday, each with a notable occurrence count of 3.</a:t>
            </a:r>
          </a:p>
          <a:p>
            <a:pPr marL="496887" indent="-357187">
              <a:buClr>
                <a:srgbClr val="D1D5DB"/>
              </a:buClr>
              <a:buFont typeface="TimesNewRomanPSMT"/>
            </a:pPr>
            <a:r>
              <a:t>Wednesday, Monday, and Friday also witness commits but with a less frequent occurrence count of 1 each.</a:t>
            </a:r>
          </a:p>
          <a:p>
            <a:pPr marL="0" indent="0">
              <a:buSzTx/>
              <a:buNone/>
            </a:pPr>
          </a:p>
          <a:p>
            <a:pPr marL="0" indent="0">
              <a:buSzTx/>
              <a:buNone/>
              <a:defRPr b="1" sz="2200"/>
            </a:pPr>
            <a:r>
              <a:t>Weeks of the Month:</a:t>
            </a:r>
          </a:p>
          <a:p>
            <a:pPr marL="0" indent="0">
              <a:buSzTx/>
              <a:buNone/>
            </a:pPr>
            <a:r>
              <a:t>Exploring occurrences of commits during specific weeks over various years and months provides valuable insights:</a:t>
            </a:r>
          </a:p>
          <a:p>
            <a:pPr marL="0" indent="0">
              <a:buSzTx/>
              <a:buNone/>
            </a:pPr>
          </a:p>
          <a:p>
            <a:pPr marL="496887" indent="-357187">
              <a:buClr>
                <a:srgbClr val="D1D5DB"/>
              </a:buClr>
              <a:buFont typeface="TimesNewRomanPSMT"/>
            </a:pPr>
            <a:r>
              <a:t>A spike in commit activity during the fifth week of March 2009.</a:t>
            </a:r>
          </a:p>
          <a:p>
            <a:pPr marL="496887" indent="-357187">
              <a:buClr>
                <a:srgbClr val="D1D5DB"/>
              </a:buClr>
              <a:buFont typeface="TimesNewRomanPSMT"/>
            </a:pPr>
            <a:r>
              <a:t>Increased commits during the fourth week of April 2008.</a:t>
            </a:r>
          </a:p>
          <a:p>
            <a:pPr marL="496887" indent="-357187">
              <a:buClr>
                <a:srgbClr val="D1D5DB"/>
              </a:buClr>
              <a:buFont typeface="TimesNewRomanPSMT"/>
            </a:pPr>
            <a:r>
              <a:t>Another surge in commits during the third week of October 2010.</a:t>
            </a:r>
          </a:p>
          <a:p>
            <a:pPr marL="496887" indent="-357187">
              <a:buClr>
                <a:srgbClr val="D1D5DB"/>
              </a:buClr>
              <a:buFont typeface="TimesNewRomanPSMT"/>
            </a:pPr>
            <a:r>
              <a:t>Active development during the third week of June 2009.</a:t>
            </a:r>
          </a:p>
          <a:p>
            <a:pPr marL="496887" indent="-357187">
              <a:buClr>
                <a:srgbClr val="D1D5DB"/>
              </a:buClr>
              <a:buFont typeface="TimesNewRomanPSMT"/>
            </a:pPr>
            <a:r>
              <a:t>Noteworthy commits during the third week of September 2009.</a:t>
            </a:r>
          </a:p>
          <a:p>
            <a:pPr marL="496887" indent="-357187">
              <a:buClr>
                <a:srgbClr val="D1D5DB"/>
              </a:buClr>
              <a:buFont typeface="TimesNewRomanPSMT"/>
            </a:pPr>
            <a:r>
              <a:t>Commits during the first week of January 2009.</a:t>
            </a:r>
          </a:p>
          <a:p>
            <a:pPr marL="496887" indent="-357187">
              <a:buClr>
                <a:srgbClr val="D1D5DB"/>
              </a:buClr>
              <a:buFont typeface="TimesNewRomanPSMT"/>
            </a:pPr>
            <a:r>
              <a:t>Commits in the first week of September 2013.</a:t>
            </a:r>
          </a:p>
          <a:p>
            <a:pPr marL="496887" indent="-357187">
              <a:buClr>
                <a:srgbClr val="D1D5DB"/>
              </a:buClr>
              <a:buFont typeface="TimesNewRomanPSMT"/>
            </a:pPr>
            <a:r>
              <a:t>Commit activity during the first week of April 2009.</a:t>
            </a:r>
          </a:p>
          <a:p>
            <a:pPr marL="0" indent="0">
              <a:buSzTx/>
              <a:buNone/>
            </a:pPr>
          </a:p>
          <a:p>
            <a:pPr marL="0" indent="0">
              <a:buSzTx/>
              <a:buNone/>
            </a:pPr>
            <a:r>
              <a:t>Our exploration of GitHub commit activity revealed significant patterns. Commits are most frequent on Thursdays and Tuesdays, each having an occurrence count of 3. Other weekdays also witness commits but at a lower frequency of 1 each. In terms of weeks in the month, notable spikes occurred during specific weeks in March 2009, April 2008, October 2010, June 2009, September 2009, January 2009, September 2013, and April 2009. These insights provide a nuanced understanding of our timeline, aiding in resource planning and optimizing development efforts.</a:t>
            </a:r>
          </a:p>
        </p:txBody>
      </p:sp>
      <p:pic>
        <p:nvPicPr>
          <p:cNvPr id="245" name="clean_timeline.png" descr="clean_timeline.png"/>
          <p:cNvPicPr>
            <a:picLocks noChangeAspect="1"/>
          </p:cNvPicPr>
          <p:nvPr/>
        </p:nvPicPr>
        <p:blipFill>
          <a:blip r:embed="rId2">
            <a:extLst/>
          </a:blip>
          <a:stretch>
            <a:fillRect/>
          </a:stretch>
        </p:blipFill>
        <p:spPr>
          <a:xfrm>
            <a:off x="8853968" y="902746"/>
            <a:ext cx="14394379" cy="7142710"/>
          </a:xfrm>
          <a:prstGeom prst="rect">
            <a:avLst/>
          </a:prstGeom>
          <a:ln w="12700">
            <a:miter lim="400000"/>
          </a:ln>
        </p:spPr>
      </p:pic>
      <p:pic>
        <p:nvPicPr>
          <p:cNvPr id="246" name="UChicago_logo.png" descr="UChicago_logo.png"/>
          <p:cNvPicPr>
            <a:picLocks noChangeAspect="1"/>
          </p:cNvPicPr>
          <p:nvPr/>
        </p:nvPicPr>
        <p:blipFill>
          <a:blip r:embed="rId3">
            <a:extLst/>
          </a:blip>
          <a:stretch>
            <a:fillRect/>
          </a:stretch>
        </p:blipFill>
        <p:spPr>
          <a:xfrm>
            <a:off x="21392661" y="12593846"/>
            <a:ext cx="2771672" cy="572610"/>
          </a:xfrm>
          <a:prstGeom prst="rect">
            <a:avLst/>
          </a:prstGeom>
          <a:ln w="12700">
            <a:miter lim="400000"/>
          </a:ln>
        </p:spPr>
      </p:pic>
      <p:sp>
        <p:nvSpPr>
          <p:cNvPr id="247" name="Vincent Caldwell December 2nd, 2023"/>
          <p:cNvSpPr txBox="1"/>
          <p:nvPr/>
        </p:nvSpPr>
        <p:spPr>
          <a:xfrm>
            <a:off x="20172678" y="13183502"/>
            <a:ext cx="4103724" cy="380075"/>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algn="l" defTabSz="404495">
              <a:defRPr b="1" sz="1764"/>
            </a:pPr>
            <a:r>
              <a:t>Vincent Caldwell </a:t>
            </a:r>
            <a:r>
              <a:rPr b="0"/>
              <a:t>December 2nd, 2023</a:t>
            </a:r>
          </a:p>
        </p:txBody>
      </p:sp>
      <p:grpSp>
        <p:nvGrpSpPr>
          <p:cNvPr id="250" name="Group"/>
          <p:cNvGrpSpPr/>
          <p:nvPr/>
        </p:nvGrpSpPr>
        <p:grpSpPr>
          <a:xfrm>
            <a:off x="8331408" y="8256423"/>
            <a:ext cx="7201251" cy="4200208"/>
            <a:chOff x="0" y="0"/>
            <a:chExt cx="7201250" cy="4200207"/>
          </a:xfrm>
        </p:grpSpPr>
        <p:pic>
          <p:nvPicPr>
            <p:cNvPr id="248" name="initial_timeline_gaps.png" descr="initial_timeline_gaps.png"/>
            <p:cNvPicPr>
              <a:picLocks noChangeAspect="1"/>
            </p:cNvPicPr>
            <p:nvPr/>
          </p:nvPicPr>
          <p:blipFill>
            <a:blip r:embed="rId4">
              <a:extLst/>
            </a:blip>
            <a:srcRect l="0" t="0" r="0" b="0"/>
            <a:stretch>
              <a:fillRect/>
            </a:stretch>
          </p:blipFill>
          <p:spPr>
            <a:xfrm>
              <a:off x="0" y="626836"/>
              <a:ext cx="7201251" cy="3573372"/>
            </a:xfrm>
            <a:prstGeom prst="rect">
              <a:avLst/>
            </a:prstGeom>
            <a:ln w="12700" cap="flat">
              <a:noFill/>
              <a:miter lim="400000"/>
            </a:ln>
            <a:effectLst/>
          </p:spPr>
        </p:pic>
        <p:sp>
          <p:nvSpPr>
            <p:cNvPr id="249" name="Initial Data Collection Gaps:"/>
            <p:cNvSpPr txBox="1"/>
            <p:nvPr/>
          </p:nvSpPr>
          <p:spPr>
            <a:xfrm>
              <a:off x="1624452" y="0"/>
              <a:ext cx="3952393" cy="44991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p>
              <a:pPr/>
              <a:r>
                <a:t>Initial Data Collection Gaps:</a:t>
              </a:r>
            </a:p>
          </p:txBody>
        </p:sp>
      </p:grpSp>
      <p:grpSp>
        <p:nvGrpSpPr>
          <p:cNvPr id="253" name="Group"/>
          <p:cNvGrpSpPr/>
          <p:nvPr/>
        </p:nvGrpSpPr>
        <p:grpSpPr>
          <a:xfrm>
            <a:off x="16047098" y="8256423"/>
            <a:ext cx="7201251" cy="4200208"/>
            <a:chOff x="0" y="0"/>
            <a:chExt cx="7201250" cy="4200207"/>
          </a:xfrm>
        </p:grpSpPr>
        <p:pic>
          <p:nvPicPr>
            <p:cNvPr id="251" name="clean_timeline_gaps.png" descr="clean_timeline_gaps.png"/>
            <p:cNvPicPr>
              <a:picLocks noChangeAspect="1"/>
            </p:cNvPicPr>
            <p:nvPr/>
          </p:nvPicPr>
          <p:blipFill>
            <a:blip r:embed="rId5">
              <a:extLst/>
            </a:blip>
            <a:srcRect l="0" t="0" r="0" b="0"/>
            <a:stretch>
              <a:fillRect/>
            </a:stretch>
          </p:blipFill>
          <p:spPr>
            <a:xfrm>
              <a:off x="0" y="626836"/>
              <a:ext cx="7201251" cy="3573372"/>
            </a:xfrm>
            <a:prstGeom prst="rect">
              <a:avLst/>
            </a:prstGeom>
            <a:ln w="12700" cap="flat">
              <a:noFill/>
              <a:miter lim="400000"/>
            </a:ln>
            <a:effectLst/>
          </p:spPr>
        </p:pic>
        <p:sp>
          <p:nvSpPr>
            <p:cNvPr id="252" name="Data Collection Gaps After Processing:"/>
            <p:cNvSpPr txBox="1"/>
            <p:nvPr/>
          </p:nvSpPr>
          <p:spPr>
            <a:xfrm>
              <a:off x="1548786" y="0"/>
              <a:ext cx="4103723" cy="44991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p>
              <a:pPr/>
              <a:r>
                <a:t>Data Collection Gaps After Processing:</a:t>
              </a:r>
            </a:p>
          </p:txBody>
        </p:sp>
      </p:gr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5" name="Most Popular Programming Languages on GitHub"/>
          <p:cNvSpPr txBox="1"/>
          <p:nvPr>
            <p:ph type="title"/>
          </p:nvPr>
        </p:nvSpPr>
        <p:spPr>
          <a:xfrm>
            <a:off x="1206500" y="488937"/>
            <a:ext cx="6857334" cy="2371955"/>
          </a:xfrm>
          <a:prstGeom prst="rect">
            <a:avLst/>
          </a:prstGeom>
        </p:spPr>
        <p:txBody>
          <a:bodyPr/>
          <a:lstStyle>
            <a:lvl1pPr defTabSz="1097252">
              <a:defRPr spc="-104" sz="5219"/>
            </a:lvl1pPr>
          </a:lstStyle>
          <a:p>
            <a:pPr/>
            <a:r>
              <a:t>Most Popular Programming Languages on GitHub</a:t>
            </a:r>
          </a:p>
        </p:txBody>
      </p:sp>
      <p:pic>
        <p:nvPicPr>
          <p:cNvPr id="256" name="download-5.png" descr="download-5.png"/>
          <p:cNvPicPr>
            <a:picLocks noChangeAspect="1"/>
          </p:cNvPicPr>
          <p:nvPr/>
        </p:nvPicPr>
        <p:blipFill>
          <a:blip r:embed="rId2">
            <a:extLst/>
          </a:blip>
          <a:stretch>
            <a:fillRect/>
          </a:stretch>
        </p:blipFill>
        <p:spPr>
          <a:xfrm>
            <a:off x="8211546" y="552455"/>
            <a:ext cx="15100301" cy="7493001"/>
          </a:xfrm>
          <a:prstGeom prst="rect">
            <a:avLst/>
          </a:prstGeom>
          <a:ln w="12700">
            <a:miter lim="400000"/>
          </a:ln>
        </p:spPr>
      </p:pic>
      <p:pic>
        <p:nvPicPr>
          <p:cNvPr id="257" name="UChicago_logo.png" descr="UChicago_logo.png"/>
          <p:cNvPicPr>
            <a:picLocks noChangeAspect="1"/>
          </p:cNvPicPr>
          <p:nvPr/>
        </p:nvPicPr>
        <p:blipFill>
          <a:blip r:embed="rId3">
            <a:extLst/>
          </a:blip>
          <a:stretch>
            <a:fillRect/>
          </a:stretch>
        </p:blipFill>
        <p:spPr>
          <a:xfrm>
            <a:off x="21392661" y="12593846"/>
            <a:ext cx="2771672" cy="572610"/>
          </a:xfrm>
          <a:prstGeom prst="rect">
            <a:avLst/>
          </a:prstGeom>
          <a:ln w="12700">
            <a:miter lim="400000"/>
          </a:ln>
        </p:spPr>
      </p:pic>
      <p:sp>
        <p:nvSpPr>
          <p:cNvPr id="258" name="Vincent Caldwell December 2nd, 2023"/>
          <p:cNvSpPr txBox="1"/>
          <p:nvPr/>
        </p:nvSpPr>
        <p:spPr>
          <a:xfrm>
            <a:off x="20172678" y="13183502"/>
            <a:ext cx="4103724" cy="380075"/>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algn="l" defTabSz="404495">
              <a:defRPr b="1" sz="1764"/>
            </a:pPr>
            <a:r>
              <a:t>Vincent Caldwell </a:t>
            </a:r>
            <a:r>
              <a:rPr b="0"/>
              <a:t>December 2nd, 2023</a:t>
            </a:r>
          </a:p>
        </p:txBody>
      </p:sp>
      <p:graphicFrame>
        <p:nvGraphicFramePr>
          <p:cNvPr id="259" name="Table 1"/>
          <p:cNvGraphicFramePr/>
          <p:nvPr/>
        </p:nvGraphicFramePr>
        <p:xfrm>
          <a:off x="8999018" y="7931911"/>
          <a:ext cx="12140966" cy="5090614"/>
        </p:xfrm>
        <a:graphic xmlns:a="http://schemas.openxmlformats.org/drawingml/2006/main">
          <a:graphicData uri="http://schemas.openxmlformats.org/drawingml/2006/table">
            <a:tbl>
              <a:tblPr firstCol="0" firstRow="0" lastCol="0" lastRow="0" bandCol="0" bandRow="0" rtl="0">
                <a:tableStyleId>{33BA23B1-9221-436E-865A-0063620EA4FD}</a:tableStyleId>
              </a:tblPr>
              <a:tblGrid>
                <a:gridCol w="1906377"/>
                <a:gridCol w="1939100"/>
                <a:gridCol w="2030926"/>
                <a:gridCol w="2008135"/>
                <a:gridCol w="2059337"/>
                <a:gridCol w="2184386"/>
              </a:tblGrid>
              <a:tr h="282106">
                <a:tc gridSpan="6">
                  <a:txBody>
                    <a:bodyPr/>
                    <a:lstStyle/>
                    <a:p>
                      <a:pPr defTabSz="914400">
                        <a:tabLst>
                          <a:tab pos="1663700" algn="l"/>
                        </a:tabLst>
                        <a:defRPr>
                          <a:solidFill>
                            <a:srgbClr val="000000"/>
                          </a:solidFill>
                        </a:defRPr>
                      </a:pPr>
                      <a:r>
                        <a:rPr b="1" sz="1600">
                          <a:solidFill>
                            <a:srgbClr val="FFFFFF"/>
                          </a:solidFill>
                        </a:rPr>
                        <a:t>Popularity Change YoY (Ranked)</a:t>
                      </a:r>
                    </a:p>
                  </a:txBody>
                  <a:tcPr marL="50800" marR="50800" marT="50800" marB="50800" anchor="ctr" anchorCtr="0" horzOverflow="overflow">
                    <a:lnL w="12700">
                      <a:solidFill>
                        <a:srgbClr val="A6AAA9"/>
                      </a:solidFill>
                      <a:miter lim="400000"/>
                    </a:lnL>
                    <a:lnR w="12700">
                      <a:solidFill>
                        <a:srgbClr val="A6AAA9"/>
                      </a:solidFill>
                      <a:miter lim="400000"/>
                    </a:lnR>
                    <a:lnT w="12700">
                      <a:solidFill>
                        <a:srgbClr val="A6AAA9"/>
                      </a:solidFill>
                      <a:miter lim="400000"/>
                    </a:lnT>
                    <a:solidFill>
                      <a:srgbClr val="650E48"/>
                    </a:solidFill>
                  </a:tcPr>
                </a:tc>
                <a:tc hMerge="1">
                  <a:tcPr/>
                </a:tc>
                <a:tc hMerge="1">
                  <a:tcPr/>
                </a:tc>
                <a:tc hMerge="1">
                  <a:tcPr/>
                </a:tc>
                <a:tc hMerge="1">
                  <a:tcPr/>
                </a:tc>
                <a:tc hMerge="1">
                  <a:tcPr/>
                </a:tc>
              </a:tr>
              <a:tr h="282106">
                <a:tc>
                  <a:txBody>
                    <a:bodyPr/>
                    <a:lstStyle/>
                    <a:p>
                      <a:pPr defTabSz="914400">
                        <a:tabLst>
                          <a:tab pos="1663700" algn="l"/>
                        </a:tabLst>
                        <a:defRPr>
                          <a:solidFill>
                            <a:srgbClr val="000000"/>
                          </a:solidFill>
                        </a:defRPr>
                      </a:pPr>
                      <a:r>
                        <a:rPr b="1" sz="1400">
                          <a:solidFill>
                            <a:srgbClr val="FFFFFF"/>
                          </a:solidFill>
                        </a:rPr>
                        <a:t>year</a:t>
                      </a:r>
                    </a:p>
                  </a:txBody>
                  <a:tcPr marL="50800" marR="50800" marT="50800" marB="50800" anchor="ctr" anchorCtr="0" horzOverflow="overflow">
                    <a:lnL w="12700">
                      <a:solidFill>
                        <a:srgbClr val="A6AAA9"/>
                      </a:solidFill>
                      <a:miter lim="400000"/>
                    </a:lnL>
                    <a:solidFill>
                      <a:srgbClr val="650E48"/>
                    </a:solidFill>
                  </a:tcPr>
                </a:tc>
                <a:tc>
                  <a:txBody>
                    <a:bodyPr/>
                    <a:lstStyle/>
                    <a:p>
                      <a:pPr defTabSz="914400">
                        <a:tabLst>
                          <a:tab pos="1663700" algn="l"/>
                        </a:tabLst>
                        <a:defRPr>
                          <a:solidFill>
                            <a:srgbClr val="000000"/>
                          </a:solidFill>
                        </a:defRPr>
                      </a:pPr>
                      <a:r>
                        <a:rPr b="1" sz="1400">
                          <a:solidFill>
                            <a:srgbClr val="FFFFFF"/>
                          </a:solidFill>
                        </a:rPr>
                        <a:t>1</a:t>
                      </a:r>
                    </a:p>
                  </a:txBody>
                  <a:tcPr marL="50800" marR="50800" marT="50800" marB="50800" anchor="ctr" anchorCtr="0" horzOverflow="overflow">
                    <a:solidFill>
                      <a:srgbClr val="650E48"/>
                    </a:solidFill>
                  </a:tcPr>
                </a:tc>
                <a:tc>
                  <a:txBody>
                    <a:bodyPr/>
                    <a:lstStyle/>
                    <a:p>
                      <a:pPr defTabSz="914400">
                        <a:tabLst>
                          <a:tab pos="1663700" algn="l"/>
                        </a:tabLst>
                        <a:defRPr>
                          <a:solidFill>
                            <a:srgbClr val="000000"/>
                          </a:solidFill>
                        </a:defRPr>
                      </a:pPr>
                      <a:r>
                        <a:rPr b="1" sz="1400">
                          <a:solidFill>
                            <a:srgbClr val="FFFFFF"/>
                          </a:solidFill>
                        </a:rPr>
                        <a:t>2</a:t>
                      </a:r>
                    </a:p>
                  </a:txBody>
                  <a:tcPr marL="50800" marR="50800" marT="50800" marB="50800" anchor="ctr" anchorCtr="0" horzOverflow="overflow">
                    <a:solidFill>
                      <a:srgbClr val="650E48"/>
                    </a:solidFill>
                  </a:tcPr>
                </a:tc>
                <a:tc>
                  <a:txBody>
                    <a:bodyPr/>
                    <a:lstStyle/>
                    <a:p>
                      <a:pPr defTabSz="914400">
                        <a:tabLst>
                          <a:tab pos="1663700" algn="l"/>
                        </a:tabLst>
                        <a:defRPr>
                          <a:solidFill>
                            <a:srgbClr val="000000"/>
                          </a:solidFill>
                        </a:defRPr>
                      </a:pPr>
                      <a:r>
                        <a:rPr b="1" sz="1400">
                          <a:solidFill>
                            <a:srgbClr val="FFFFFF"/>
                          </a:solidFill>
                        </a:rPr>
                        <a:t>3</a:t>
                      </a:r>
                    </a:p>
                  </a:txBody>
                  <a:tcPr marL="50800" marR="50800" marT="50800" marB="50800" anchor="ctr" anchorCtr="0" horzOverflow="overflow">
                    <a:solidFill>
                      <a:srgbClr val="650E48"/>
                    </a:solidFill>
                  </a:tcPr>
                </a:tc>
                <a:tc>
                  <a:txBody>
                    <a:bodyPr/>
                    <a:lstStyle/>
                    <a:p>
                      <a:pPr defTabSz="914400">
                        <a:tabLst>
                          <a:tab pos="1663700" algn="l"/>
                        </a:tabLst>
                        <a:defRPr>
                          <a:solidFill>
                            <a:srgbClr val="000000"/>
                          </a:solidFill>
                        </a:defRPr>
                      </a:pPr>
                      <a:r>
                        <a:rPr b="1" sz="1400">
                          <a:solidFill>
                            <a:srgbClr val="FFFFFF"/>
                          </a:solidFill>
                        </a:rPr>
                        <a:t>4</a:t>
                      </a:r>
                    </a:p>
                  </a:txBody>
                  <a:tcPr marL="50800" marR="50800" marT="50800" marB="50800" anchor="ctr" anchorCtr="0" horzOverflow="overflow">
                    <a:solidFill>
                      <a:srgbClr val="650E48"/>
                    </a:solidFill>
                  </a:tcPr>
                </a:tc>
                <a:tc>
                  <a:txBody>
                    <a:bodyPr/>
                    <a:lstStyle/>
                    <a:p>
                      <a:pPr defTabSz="914400">
                        <a:tabLst>
                          <a:tab pos="1663700" algn="l"/>
                        </a:tabLst>
                        <a:defRPr>
                          <a:solidFill>
                            <a:srgbClr val="000000"/>
                          </a:solidFill>
                        </a:defRPr>
                      </a:pPr>
                      <a:r>
                        <a:rPr b="1" sz="1400">
                          <a:solidFill>
                            <a:srgbClr val="FFFFFF"/>
                          </a:solidFill>
                        </a:rPr>
                        <a:t>5</a:t>
                      </a:r>
                    </a:p>
                  </a:txBody>
                  <a:tcPr marL="50800" marR="50800" marT="50800" marB="50800" anchor="ctr" anchorCtr="0" horzOverflow="overflow">
                    <a:lnR w="12700">
                      <a:solidFill>
                        <a:srgbClr val="A6AAA9"/>
                      </a:solidFill>
                      <a:miter lim="400000"/>
                    </a:lnR>
                    <a:solidFill>
                      <a:srgbClr val="650E48"/>
                    </a:solidFill>
                  </a:tcPr>
                </a:tc>
              </a:tr>
              <a:tr h="282106">
                <a:tc>
                  <a:txBody>
                    <a:bodyPr/>
                    <a:lstStyle/>
                    <a:p>
                      <a:pPr defTabSz="914400">
                        <a:defRPr>
                          <a:solidFill>
                            <a:srgbClr val="000000"/>
                          </a:solidFill>
                        </a:defRPr>
                      </a:pPr>
                      <a:r>
                        <a:rPr sz="1200">
                          <a:solidFill>
                            <a:srgbClr val="FFFFFF"/>
                          </a:solidFill>
                        </a:rPr>
                        <a:t>2008</a:t>
                      </a:r>
                    </a:p>
                  </a:txBody>
                  <a:tcPr marL="50800" marR="50800" marT="50800" marB="50800" anchor="ctr" anchorCtr="0" horzOverflow="overflow">
                    <a:lnL w="12700">
                      <a:solidFill>
                        <a:srgbClr val="A6AAA9"/>
                      </a:solidFill>
                      <a:miter lim="400000"/>
                    </a:lnL>
                  </a:tcPr>
                </a:tc>
                <a:tc>
                  <a:txBody>
                    <a:bodyPr/>
                    <a:lstStyle/>
                    <a:p>
                      <a:pPr defTabSz="914400">
                        <a:defRPr>
                          <a:solidFill>
                            <a:srgbClr val="000000"/>
                          </a:solidFill>
                        </a:defRPr>
                      </a:pPr>
                      <a:r>
                        <a:rPr sz="1200">
                          <a:solidFill>
                            <a:srgbClr val="FFFFFF"/>
                          </a:solidFill>
                        </a:rPr>
                        <a:t>Shell</a:t>
                      </a:r>
                    </a:p>
                  </a:txBody>
                  <a:tcPr marL="50800" marR="50800" marT="50800" marB="50800" anchor="ctr" anchorCtr="0" horzOverflow="overflow"/>
                </a:tc>
                <a:tc>
                  <a:txBody>
                    <a:bodyPr/>
                    <a:lstStyle/>
                    <a:p>
                      <a:pPr defTabSz="914400">
                        <a:defRPr>
                          <a:solidFill>
                            <a:srgbClr val="000000"/>
                          </a:solidFill>
                        </a:defRPr>
                      </a:pPr>
                      <a:r>
                        <a:rPr sz="1200">
                          <a:solidFill>
                            <a:srgbClr val="FFFFFF"/>
                          </a:solidFill>
                        </a:rPr>
                        <a:t>Python</a:t>
                      </a:r>
                    </a:p>
                  </a:txBody>
                  <a:tcPr marL="50800" marR="50800" marT="50800" marB="50800" anchor="ctr" anchorCtr="0" horzOverflow="overflow"/>
                </a:tc>
                <a:tc>
                  <a:txBody>
                    <a:bodyPr/>
                    <a:lstStyle/>
                    <a:p>
                      <a:pPr defTabSz="914400">
                        <a:defRPr>
                          <a:solidFill>
                            <a:srgbClr val="000000"/>
                          </a:solidFill>
                        </a:defRPr>
                      </a:pPr>
                      <a:r>
                        <a:rPr sz="1200">
                          <a:solidFill>
                            <a:srgbClr val="FFFFFF"/>
                          </a:solidFill>
                        </a:rPr>
                        <a:t>C</a:t>
                      </a:r>
                    </a:p>
                  </a:txBody>
                  <a:tcPr marL="50800" marR="50800" marT="50800" marB="50800" anchor="ctr" anchorCtr="0" horzOverflow="overflow"/>
                </a:tc>
                <a:tc>
                  <a:txBody>
                    <a:bodyPr/>
                    <a:lstStyle/>
                    <a:p>
                      <a:pPr defTabSz="914400">
                        <a:defRPr>
                          <a:solidFill>
                            <a:srgbClr val="000000"/>
                          </a:solidFill>
                        </a:defRPr>
                      </a:pPr>
                      <a:r>
                        <a:rPr sz="1200">
                          <a:solidFill>
                            <a:srgbClr val="FFFFFF"/>
                          </a:solidFill>
                        </a:rPr>
                        <a:t>C++</a:t>
                      </a:r>
                    </a:p>
                  </a:txBody>
                  <a:tcPr marL="50800" marR="50800" marT="50800" marB="50800" anchor="ctr" anchorCtr="0" horzOverflow="overflow"/>
                </a:tc>
                <a:tc>
                  <a:txBody>
                    <a:bodyPr/>
                    <a:lstStyle/>
                    <a:p>
                      <a:pPr defTabSz="914400">
                        <a:defRPr>
                          <a:solidFill>
                            <a:srgbClr val="000000"/>
                          </a:solidFill>
                        </a:defRPr>
                      </a:pPr>
                      <a:r>
                        <a:rPr sz="1200">
                          <a:solidFill>
                            <a:srgbClr val="FFFFFF"/>
                          </a:solidFill>
                        </a:rPr>
                        <a:t>Perl</a:t>
                      </a:r>
                    </a:p>
                  </a:txBody>
                  <a:tcPr marL="50800" marR="50800" marT="50800" marB="50800" anchor="ctr" anchorCtr="0" horzOverflow="overflow">
                    <a:lnR w="12700">
                      <a:solidFill>
                        <a:srgbClr val="A6AAA9"/>
                      </a:solidFill>
                      <a:miter lim="400000"/>
                    </a:lnR>
                  </a:tcPr>
                </a:tc>
              </a:tr>
              <a:tr h="282106">
                <a:tc>
                  <a:txBody>
                    <a:bodyPr/>
                    <a:lstStyle/>
                    <a:p>
                      <a:pPr defTabSz="914400">
                        <a:defRPr>
                          <a:solidFill>
                            <a:srgbClr val="000000"/>
                          </a:solidFill>
                        </a:defRPr>
                      </a:pPr>
                      <a:r>
                        <a:rPr sz="1200">
                          <a:solidFill>
                            <a:srgbClr val="FFFFFF"/>
                          </a:solidFill>
                        </a:rPr>
                        <a:t>2009</a:t>
                      </a:r>
                    </a:p>
                  </a:txBody>
                  <a:tcPr marL="50800" marR="50800" marT="50800" marB="50800" anchor="ctr" anchorCtr="0" horzOverflow="overflow">
                    <a:lnL w="12700">
                      <a:solidFill>
                        <a:srgbClr val="A6AAA9"/>
                      </a:solidFill>
                      <a:miter lim="400000"/>
                    </a:lnL>
                  </a:tcPr>
                </a:tc>
                <a:tc>
                  <a:txBody>
                    <a:bodyPr/>
                    <a:lstStyle/>
                    <a:p>
                      <a:pPr defTabSz="914400">
                        <a:defRPr>
                          <a:solidFill>
                            <a:srgbClr val="000000"/>
                          </a:solidFill>
                        </a:defRPr>
                      </a:pPr>
                      <a:r>
                        <a:rPr sz="1200">
                          <a:solidFill>
                            <a:srgbClr val="FFFFFF"/>
                          </a:solidFill>
                        </a:rPr>
                        <a:t>Shell</a:t>
                      </a:r>
                    </a:p>
                  </a:txBody>
                  <a:tcPr marL="50800" marR="50800" marT="50800" marB="50800" anchor="ctr" anchorCtr="0" horzOverflow="overflow"/>
                </a:tc>
                <a:tc>
                  <a:txBody>
                    <a:bodyPr/>
                    <a:lstStyle/>
                    <a:p>
                      <a:pPr defTabSz="914400">
                        <a:defRPr>
                          <a:solidFill>
                            <a:srgbClr val="000000"/>
                          </a:solidFill>
                        </a:defRPr>
                      </a:pPr>
                      <a:r>
                        <a:rPr sz="1200">
                          <a:solidFill>
                            <a:srgbClr val="FFFFFF"/>
                          </a:solidFill>
                        </a:rPr>
                        <a:t>Python</a:t>
                      </a:r>
                    </a:p>
                  </a:txBody>
                  <a:tcPr marL="50800" marR="50800" marT="50800" marB="50800" anchor="ctr" anchorCtr="0" horzOverflow="overflow"/>
                </a:tc>
                <a:tc>
                  <a:txBody>
                    <a:bodyPr/>
                    <a:lstStyle/>
                    <a:p>
                      <a:pPr defTabSz="914400">
                        <a:defRPr>
                          <a:solidFill>
                            <a:srgbClr val="000000"/>
                          </a:solidFill>
                        </a:defRPr>
                      </a:pPr>
                      <a:r>
                        <a:rPr sz="1200">
                          <a:solidFill>
                            <a:srgbClr val="FFFFFF"/>
                          </a:solidFill>
                        </a:rPr>
                        <a:t>C</a:t>
                      </a:r>
                    </a:p>
                  </a:txBody>
                  <a:tcPr marL="50800" marR="50800" marT="50800" marB="50800" anchor="ctr" anchorCtr="0" horzOverflow="overflow"/>
                </a:tc>
                <a:tc>
                  <a:txBody>
                    <a:bodyPr/>
                    <a:lstStyle/>
                    <a:p>
                      <a:pPr defTabSz="914400">
                        <a:defRPr>
                          <a:solidFill>
                            <a:srgbClr val="000000"/>
                          </a:solidFill>
                        </a:defRPr>
                      </a:pPr>
                      <a:r>
                        <a:rPr sz="1200">
                          <a:solidFill>
                            <a:srgbClr val="FFFFFF"/>
                          </a:solidFill>
                        </a:rPr>
                        <a:t>C++</a:t>
                      </a:r>
                    </a:p>
                  </a:txBody>
                  <a:tcPr marL="50800" marR="50800" marT="50800" marB="50800" anchor="ctr" anchorCtr="0" horzOverflow="overflow"/>
                </a:tc>
                <a:tc>
                  <a:txBody>
                    <a:bodyPr/>
                    <a:lstStyle/>
                    <a:p>
                      <a:pPr defTabSz="914400">
                        <a:defRPr>
                          <a:solidFill>
                            <a:srgbClr val="000000"/>
                          </a:solidFill>
                        </a:defRPr>
                      </a:pPr>
                      <a:r>
                        <a:rPr sz="1200">
                          <a:solidFill>
                            <a:srgbClr val="FFFFFF"/>
                          </a:solidFill>
                        </a:rPr>
                        <a:t>Perl</a:t>
                      </a:r>
                    </a:p>
                  </a:txBody>
                  <a:tcPr marL="50800" marR="50800" marT="50800" marB="50800" anchor="ctr" anchorCtr="0" horzOverflow="overflow">
                    <a:lnR w="12700">
                      <a:solidFill>
                        <a:srgbClr val="A6AAA9"/>
                      </a:solidFill>
                      <a:miter lim="400000"/>
                    </a:lnR>
                  </a:tcPr>
                </a:tc>
              </a:tr>
              <a:tr h="282106">
                <a:tc>
                  <a:txBody>
                    <a:bodyPr/>
                    <a:lstStyle/>
                    <a:p>
                      <a:pPr defTabSz="914400">
                        <a:defRPr>
                          <a:solidFill>
                            <a:srgbClr val="000000"/>
                          </a:solidFill>
                        </a:defRPr>
                      </a:pPr>
                      <a:r>
                        <a:rPr sz="1200">
                          <a:solidFill>
                            <a:srgbClr val="FFFFFF"/>
                          </a:solidFill>
                        </a:rPr>
                        <a:t>2010</a:t>
                      </a:r>
                    </a:p>
                  </a:txBody>
                  <a:tcPr marL="50800" marR="50800" marT="50800" marB="50800" anchor="ctr" anchorCtr="0" horzOverflow="overflow">
                    <a:lnL w="12700">
                      <a:solidFill>
                        <a:srgbClr val="A6AAA9"/>
                      </a:solidFill>
                      <a:miter lim="400000"/>
                    </a:lnL>
                  </a:tcPr>
                </a:tc>
                <a:tc>
                  <a:txBody>
                    <a:bodyPr/>
                    <a:lstStyle/>
                    <a:p>
                      <a:pPr defTabSz="914400">
                        <a:defRPr>
                          <a:solidFill>
                            <a:srgbClr val="000000"/>
                          </a:solidFill>
                        </a:defRPr>
                      </a:pPr>
                      <a:r>
                        <a:rPr sz="1200">
                          <a:solidFill>
                            <a:srgbClr val="FFFFFF"/>
                          </a:solidFill>
                        </a:rPr>
                        <a:t>Shell</a:t>
                      </a:r>
                    </a:p>
                  </a:txBody>
                  <a:tcPr marL="50800" marR="50800" marT="50800" marB="50800" anchor="ctr" anchorCtr="0" horzOverflow="overflow"/>
                </a:tc>
                <a:tc>
                  <a:txBody>
                    <a:bodyPr/>
                    <a:lstStyle/>
                    <a:p>
                      <a:pPr defTabSz="914400">
                        <a:defRPr>
                          <a:solidFill>
                            <a:srgbClr val="000000"/>
                          </a:solidFill>
                        </a:defRPr>
                      </a:pPr>
                      <a:r>
                        <a:rPr sz="1200">
                          <a:solidFill>
                            <a:srgbClr val="FFFFFF"/>
                          </a:solidFill>
                        </a:rPr>
                        <a:t>Python</a:t>
                      </a:r>
                    </a:p>
                  </a:txBody>
                  <a:tcPr marL="50800" marR="50800" marT="50800" marB="50800" anchor="ctr" anchorCtr="0" horzOverflow="overflow"/>
                </a:tc>
                <a:tc>
                  <a:txBody>
                    <a:bodyPr/>
                    <a:lstStyle/>
                    <a:p>
                      <a:pPr defTabSz="914400">
                        <a:defRPr>
                          <a:solidFill>
                            <a:srgbClr val="000000"/>
                          </a:solidFill>
                        </a:defRPr>
                      </a:pPr>
                      <a:r>
                        <a:rPr sz="1200">
                          <a:solidFill>
                            <a:srgbClr val="FFFFFF"/>
                          </a:solidFill>
                        </a:rPr>
                        <a:t>C++</a:t>
                      </a:r>
                    </a:p>
                  </a:txBody>
                  <a:tcPr marL="50800" marR="50800" marT="50800" marB="50800" anchor="ctr" anchorCtr="0" horzOverflow="overflow"/>
                </a:tc>
                <a:tc>
                  <a:txBody>
                    <a:bodyPr/>
                    <a:lstStyle/>
                    <a:p>
                      <a:pPr defTabSz="914400">
                        <a:defRPr>
                          <a:solidFill>
                            <a:srgbClr val="000000"/>
                          </a:solidFill>
                        </a:defRPr>
                      </a:pPr>
                      <a:r>
                        <a:rPr sz="1200">
                          <a:solidFill>
                            <a:srgbClr val="FFFFFF"/>
                          </a:solidFill>
                        </a:rPr>
                        <a:t>C</a:t>
                      </a:r>
                    </a:p>
                  </a:txBody>
                  <a:tcPr marL="50800" marR="50800" marT="50800" marB="50800" anchor="ctr" anchorCtr="0" horzOverflow="overflow"/>
                </a:tc>
                <a:tc>
                  <a:txBody>
                    <a:bodyPr/>
                    <a:lstStyle/>
                    <a:p>
                      <a:pPr defTabSz="914400">
                        <a:defRPr>
                          <a:solidFill>
                            <a:srgbClr val="000000"/>
                          </a:solidFill>
                        </a:defRPr>
                      </a:pPr>
                      <a:r>
                        <a:rPr sz="1200">
                          <a:solidFill>
                            <a:srgbClr val="FFFFFF"/>
                          </a:solidFill>
                        </a:rPr>
                        <a:t>Perl</a:t>
                      </a:r>
                    </a:p>
                  </a:txBody>
                  <a:tcPr marL="50800" marR="50800" marT="50800" marB="50800" anchor="ctr" anchorCtr="0" horzOverflow="overflow">
                    <a:lnR w="12700">
                      <a:solidFill>
                        <a:srgbClr val="A6AAA9"/>
                      </a:solidFill>
                      <a:miter lim="400000"/>
                    </a:lnR>
                  </a:tcPr>
                </a:tc>
              </a:tr>
              <a:tr h="282106">
                <a:tc>
                  <a:txBody>
                    <a:bodyPr/>
                    <a:lstStyle/>
                    <a:p>
                      <a:pPr defTabSz="914400">
                        <a:defRPr>
                          <a:solidFill>
                            <a:srgbClr val="000000"/>
                          </a:solidFill>
                        </a:defRPr>
                      </a:pPr>
                      <a:r>
                        <a:rPr sz="1200">
                          <a:solidFill>
                            <a:srgbClr val="FFFFFF"/>
                          </a:solidFill>
                        </a:rPr>
                        <a:t>2011</a:t>
                      </a:r>
                    </a:p>
                  </a:txBody>
                  <a:tcPr marL="50800" marR="50800" marT="50800" marB="50800" anchor="ctr" anchorCtr="0" horzOverflow="overflow">
                    <a:lnL w="12700">
                      <a:solidFill>
                        <a:srgbClr val="A6AAA9"/>
                      </a:solidFill>
                      <a:miter lim="400000"/>
                    </a:lnL>
                  </a:tcPr>
                </a:tc>
                <a:tc>
                  <a:txBody>
                    <a:bodyPr/>
                    <a:lstStyle/>
                    <a:p>
                      <a:pPr defTabSz="914400">
                        <a:defRPr>
                          <a:solidFill>
                            <a:srgbClr val="000000"/>
                          </a:solidFill>
                        </a:defRPr>
                      </a:pPr>
                      <a:r>
                        <a:rPr sz="1200">
                          <a:solidFill>
                            <a:srgbClr val="FFFFFF"/>
                          </a:solidFill>
                        </a:rPr>
                        <a:t>Shell</a:t>
                      </a:r>
                    </a:p>
                  </a:txBody>
                  <a:tcPr marL="50800" marR="50800" marT="50800" marB="50800" anchor="ctr" anchorCtr="0" horzOverflow="overflow"/>
                </a:tc>
                <a:tc>
                  <a:txBody>
                    <a:bodyPr/>
                    <a:lstStyle/>
                    <a:p>
                      <a:pPr defTabSz="914400">
                        <a:defRPr>
                          <a:solidFill>
                            <a:srgbClr val="000000"/>
                          </a:solidFill>
                        </a:defRPr>
                      </a:pPr>
                      <a:r>
                        <a:rPr sz="1200">
                          <a:solidFill>
                            <a:srgbClr val="FFFFFF"/>
                          </a:solidFill>
                        </a:rPr>
                        <a:t>Python</a:t>
                      </a:r>
                    </a:p>
                  </a:txBody>
                  <a:tcPr marL="50800" marR="50800" marT="50800" marB="50800" anchor="ctr" anchorCtr="0" horzOverflow="overflow"/>
                </a:tc>
                <a:tc>
                  <a:txBody>
                    <a:bodyPr/>
                    <a:lstStyle/>
                    <a:p>
                      <a:pPr defTabSz="914400">
                        <a:defRPr>
                          <a:solidFill>
                            <a:srgbClr val="000000"/>
                          </a:solidFill>
                        </a:defRPr>
                      </a:pPr>
                      <a:r>
                        <a:rPr sz="1200">
                          <a:solidFill>
                            <a:srgbClr val="FFFFFF"/>
                          </a:solidFill>
                        </a:rPr>
                        <a:t>C++</a:t>
                      </a:r>
                    </a:p>
                  </a:txBody>
                  <a:tcPr marL="50800" marR="50800" marT="50800" marB="50800" anchor="ctr" anchorCtr="0" horzOverflow="overflow"/>
                </a:tc>
                <a:tc>
                  <a:txBody>
                    <a:bodyPr/>
                    <a:lstStyle/>
                    <a:p>
                      <a:pPr defTabSz="914400">
                        <a:defRPr>
                          <a:solidFill>
                            <a:srgbClr val="000000"/>
                          </a:solidFill>
                        </a:defRPr>
                      </a:pPr>
                      <a:r>
                        <a:rPr sz="1200">
                          <a:solidFill>
                            <a:srgbClr val="FFFFFF"/>
                          </a:solidFill>
                        </a:rPr>
                        <a:t>C</a:t>
                      </a:r>
                    </a:p>
                  </a:txBody>
                  <a:tcPr marL="50800" marR="50800" marT="50800" marB="50800" anchor="ctr" anchorCtr="0" horzOverflow="overflow"/>
                </a:tc>
                <a:tc>
                  <a:txBody>
                    <a:bodyPr/>
                    <a:lstStyle/>
                    <a:p>
                      <a:pPr defTabSz="914400">
                        <a:defRPr>
                          <a:solidFill>
                            <a:srgbClr val="000000"/>
                          </a:solidFill>
                        </a:defRPr>
                      </a:pPr>
                      <a:r>
                        <a:rPr sz="1200">
                          <a:solidFill>
                            <a:srgbClr val="FFFFFF"/>
                          </a:solidFill>
                        </a:rPr>
                        <a:t>Perl</a:t>
                      </a:r>
                    </a:p>
                  </a:txBody>
                  <a:tcPr marL="50800" marR="50800" marT="50800" marB="50800" anchor="ctr" anchorCtr="0" horzOverflow="overflow">
                    <a:lnR w="12700">
                      <a:solidFill>
                        <a:srgbClr val="A6AAA9"/>
                      </a:solidFill>
                      <a:miter lim="400000"/>
                    </a:lnR>
                  </a:tcPr>
                </a:tc>
              </a:tr>
              <a:tr h="282106">
                <a:tc>
                  <a:txBody>
                    <a:bodyPr/>
                    <a:lstStyle/>
                    <a:p>
                      <a:pPr defTabSz="914400">
                        <a:defRPr>
                          <a:solidFill>
                            <a:srgbClr val="000000"/>
                          </a:solidFill>
                        </a:defRPr>
                      </a:pPr>
                      <a:r>
                        <a:rPr sz="1200">
                          <a:solidFill>
                            <a:srgbClr val="FFFFFF"/>
                          </a:solidFill>
                        </a:rPr>
                        <a:t>2012</a:t>
                      </a:r>
                    </a:p>
                  </a:txBody>
                  <a:tcPr marL="50800" marR="50800" marT="50800" marB="50800" anchor="ctr" anchorCtr="0" horzOverflow="overflow">
                    <a:lnL w="12700">
                      <a:solidFill>
                        <a:srgbClr val="A6AAA9"/>
                      </a:solidFill>
                      <a:miter lim="400000"/>
                    </a:lnL>
                  </a:tcPr>
                </a:tc>
                <a:tc>
                  <a:txBody>
                    <a:bodyPr/>
                    <a:lstStyle/>
                    <a:p>
                      <a:pPr defTabSz="914400">
                        <a:defRPr>
                          <a:solidFill>
                            <a:srgbClr val="000000"/>
                          </a:solidFill>
                        </a:defRPr>
                      </a:pPr>
                      <a:r>
                        <a:rPr sz="1200">
                          <a:solidFill>
                            <a:srgbClr val="FFFFFF"/>
                          </a:solidFill>
                        </a:rPr>
                        <a:t>Shell</a:t>
                      </a:r>
                    </a:p>
                  </a:txBody>
                  <a:tcPr marL="50800" marR="50800" marT="50800" marB="50800" anchor="ctr" anchorCtr="0" horzOverflow="overflow"/>
                </a:tc>
                <a:tc>
                  <a:txBody>
                    <a:bodyPr/>
                    <a:lstStyle/>
                    <a:p>
                      <a:pPr defTabSz="914400">
                        <a:defRPr>
                          <a:solidFill>
                            <a:srgbClr val="000000"/>
                          </a:solidFill>
                        </a:defRPr>
                      </a:pPr>
                      <a:r>
                        <a:rPr sz="1200">
                          <a:solidFill>
                            <a:srgbClr val="FFFFFF"/>
                          </a:solidFill>
                        </a:rPr>
                        <a:t>Python</a:t>
                      </a:r>
                    </a:p>
                  </a:txBody>
                  <a:tcPr marL="50800" marR="50800" marT="50800" marB="50800" anchor="ctr" anchorCtr="0" horzOverflow="overflow"/>
                </a:tc>
                <a:tc>
                  <a:txBody>
                    <a:bodyPr/>
                    <a:lstStyle/>
                    <a:p>
                      <a:pPr defTabSz="914400">
                        <a:defRPr>
                          <a:solidFill>
                            <a:srgbClr val="000000"/>
                          </a:solidFill>
                        </a:defRPr>
                      </a:pPr>
                      <a:r>
                        <a:rPr sz="1200">
                          <a:solidFill>
                            <a:srgbClr val="FFFFFF"/>
                          </a:solidFill>
                        </a:rPr>
                        <a:t>C++</a:t>
                      </a:r>
                    </a:p>
                  </a:txBody>
                  <a:tcPr marL="50800" marR="50800" marT="50800" marB="50800" anchor="ctr" anchorCtr="0" horzOverflow="overflow"/>
                </a:tc>
                <a:tc>
                  <a:txBody>
                    <a:bodyPr/>
                    <a:lstStyle/>
                    <a:p>
                      <a:pPr defTabSz="914400">
                        <a:defRPr>
                          <a:solidFill>
                            <a:srgbClr val="000000"/>
                          </a:solidFill>
                        </a:defRPr>
                      </a:pPr>
                      <a:r>
                        <a:rPr sz="1200">
                          <a:solidFill>
                            <a:srgbClr val="FFFFFF"/>
                          </a:solidFill>
                        </a:rPr>
                        <a:t>C</a:t>
                      </a:r>
                    </a:p>
                  </a:txBody>
                  <a:tcPr marL="50800" marR="50800" marT="50800" marB="50800" anchor="ctr" anchorCtr="0" horzOverflow="overflow"/>
                </a:tc>
                <a:tc>
                  <a:txBody>
                    <a:bodyPr/>
                    <a:lstStyle/>
                    <a:p>
                      <a:pPr defTabSz="914400">
                        <a:defRPr>
                          <a:solidFill>
                            <a:srgbClr val="000000"/>
                          </a:solidFill>
                        </a:defRPr>
                      </a:pPr>
                      <a:r>
                        <a:rPr sz="1200">
                          <a:solidFill>
                            <a:srgbClr val="FFFFFF"/>
                          </a:solidFill>
                        </a:rPr>
                        <a:t>Perl</a:t>
                      </a:r>
                    </a:p>
                  </a:txBody>
                  <a:tcPr marL="50800" marR="50800" marT="50800" marB="50800" anchor="ctr" anchorCtr="0" horzOverflow="overflow">
                    <a:lnR w="12700">
                      <a:solidFill>
                        <a:srgbClr val="A6AAA9"/>
                      </a:solidFill>
                      <a:miter lim="400000"/>
                    </a:lnR>
                  </a:tcPr>
                </a:tc>
              </a:tr>
              <a:tr h="282106">
                <a:tc>
                  <a:txBody>
                    <a:bodyPr/>
                    <a:lstStyle/>
                    <a:p>
                      <a:pPr defTabSz="914400">
                        <a:defRPr>
                          <a:solidFill>
                            <a:srgbClr val="000000"/>
                          </a:solidFill>
                        </a:defRPr>
                      </a:pPr>
                      <a:r>
                        <a:rPr sz="1200">
                          <a:solidFill>
                            <a:srgbClr val="FFFFFF"/>
                          </a:solidFill>
                        </a:rPr>
                        <a:t>2013</a:t>
                      </a:r>
                    </a:p>
                  </a:txBody>
                  <a:tcPr marL="50800" marR="50800" marT="50800" marB="50800" anchor="ctr" anchorCtr="0" horzOverflow="overflow">
                    <a:lnL w="12700">
                      <a:solidFill>
                        <a:srgbClr val="A6AAA9"/>
                      </a:solidFill>
                      <a:miter lim="400000"/>
                    </a:lnL>
                  </a:tcPr>
                </a:tc>
                <a:tc>
                  <a:txBody>
                    <a:bodyPr/>
                    <a:lstStyle/>
                    <a:p>
                      <a:pPr defTabSz="914400">
                        <a:defRPr>
                          <a:solidFill>
                            <a:srgbClr val="000000"/>
                          </a:solidFill>
                        </a:defRPr>
                      </a:pPr>
                      <a:r>
                        <a:rPr sz="1200">
                          <a:solidFill>
                            <a:srgbClr val="FFFFFF"/>
                          </a:solidFill>
                        </a:rPr>
                        <a:t>Shell</a:t>
                      </a:r>
                    </a:p>
                  </a:txBody>
                  <a:tcPr marL="50800" marR="50800" marT="50800" marB="50800" anchor="ctr" anchorCtr="0" horzOverflow="overflow"/>
                </a:tc>
                <a:tc>
                  <a:txBody>
                    <a:bodyPr/>
                    <a:lstStyle/>
                    <a:p>
                      <a:pPr defTabSz="914400">
                        <a:defRPr>
                          <a:solidFill>
                            <a:srgbClr val="000000"/>
                          </a:solidFill>
                        </a:defRPr>
                      </a:pPr>
                      <a:r>
                        <a:rPr sz="1200">
                          <a:solidFill>
                            <a:srgbClr val="FFFFFF"/>
                          </a:solidFill>
                        </a:rPr>
                        <a:t>Python</a:t>
                      </a:r>
                    </a:p>
                  </a:txBody>
                  <a:tcPr marL="50800" marR="50800" marT="50800" marB="50800" anchor="ctr" anchorCtr="0" horzOverflow="overflow"/>
                </a:tc>
                <a:tc>
                  <a:txBody>
                    <a:bodyPr/>
                    <a:lstStyle/>
                    <a:p>
                      <a:pPr defTabSz="914400">
                        <a:defRPr>
                          <a:solidFill>
                            <a:srgbClr val="000000"/>
                          </a:solidFill>
                        </a:defRPr>
                      </a:pPr>
                      <a:r>
                        <a:rPr sz="1200">
                          <a:solidFill>
                            <a:srgbClr val="FFFFFF"/>
                          </a:solidFill>
                        </a:rPr>
                        <a:t>C</a:t>
                      </a:r>
                    </a:p>
                  </a:txBody>
                  <a:tcPr marL="50800" marR="50800" marT="50800" marB="50800" anchor="ctr" anchorCtr="0" horzOverflow="overflow"/>
                </a:tc>
                <a:tc>
                  <a:txBody>
                    <a:bodyPr/>
                    <a:lstStyle/>
                    <a:p>
                      <a:pPr defTabSz="914400">
                        <a:defRPr>
                          <a:solidFill>
                            <a:srgbClr val="000000"/>
                          </a:solidFill>
                        </a:defRPr>
                      </a:pPr>
                      <a:r>
                        <a:rPr sz="1200">
                          <a:solidFill>
                            <a:srgbClr val="FFFFFF"/>
                          </a:solidFill>
                        </a:rPr>
                        <a:t>C++</a:t>
                      </a:r>
                    </a:p>
                  </a:txBody>
                  <a:tcPr marL="50800" marR="50800" marT="50800" marB="50800" anchor="ctr" anchorCtr="0" horzOverflow="overflow"/>
                </a:tc>
                <a:tc>
                  <a:txBody>
                    <a:bodyPr/>
                    <a:lstStyle/>
                    <a:p>
                      <a:pPr defTabSz="914400">
                        <a:defRPr>
                          <a:solidFill>
                            <a:srgbClr val="000000"/>
                          </a:solidFill>
                        </a:defRPr>
                      </a:pPr>
                      <a:r>
                        <a:rPr sz="1200">
                          <a:solidFill>
                            <a:srgbClr val="FFFFFF"/>
                          </a:solidFill>
                        </a:rPr>
                        <a:t>Perl</a:t>
                      </a:r>
                    </a:p>
                  </a:txBody>
                  <a:tcPr marL="50800" marR="50800" marT="50800" marB="50800" anchor="ctr" anchorCtr="0" horzOverflow="overflow">
                    <a:lnR w="12700">
                      <a:solidFill>
                        <a:srgbClr val="A6AAA9"/>
                      </a:solidFill>
                      <a:miter lim="400000"/>
                    </a:lnR>
                  </a:tcPr>
                </a:tc>
              </a:tr>
              <a:tr h="282106">
                <a:tc>
                  <a:txBody>
                    <a:bodyPr/>
                    <a:lstStyle/>
                    <a:p>
                      <a:pPr defTabSz="914400">
                        <a:defRPr>
                          <a:solidFill>
                            <a:srgbClr val="000000"/>
                          </a:solidFill>
                        </a:defRPr>
                      </a:pPr>
                      <a:r>
                        <a:rPr sz="1200">
                          <a:solidFill>
                            <a:srgbClr val="FFFFFF"/>
                          </a:solidFill>
                        </a:rPr>
                        <a:t>2014</a:t>
                      </a:r>
                    </a:p>
                  </a:txBody>
                  <a:tcPr marL="50800" marR="50800" marT="50800" marB="50800" anchor="ctr" anchorCtr="0" horzOverflow="overflow">
                    <a:lnL w="12700">
                      <a:solidFill>
                        <a:srgbClr val="A6AAA9"/>
                      </a:solidFill>
                      <a:miter lim="400000"/>
                    </a:lnL>
                  </a:tcPr>
                </a:tc>
                <a:tc>
                  <a:txBody>
                    <a:bodyPr/>
                    <a:lstStyle/>
                    <a:p>
                      <a:pPr defTabSz="914400">
                        <a:defRPr>
                          <a:solidFill>
                            <a:srgbClr val="000000"/>
                          </a:solidFill>
                        </a:defRPr>
                      </a:pPr>
                      <a:r>
                        <a:rPr sz="1200">
                          <a:solidFill>
                            <a:srgbClr val="FFFFFF"/>
                          </a:solidFill>
                        </a:rPr>
                        <a:t>Shell</a:t>
                      </a:r>
                    </a:p>
                  </a:txBody>
                  <a:tcPr marL="50800" marR="50800" marT="50800" marB="50800" anchor="ctr" anchorCtr="0" horzOverflow="overflow"/>
                </a:tc>
                <a:tc>
                  <a:txBody>
                    <a:bodyPr/>
                    <a:lstStyle/>
                    <a:p>
                      <a:pPr defTabSz="914400">
                        <a:defRPr>
                          <a:solidFill>
                            <a:srgbClr val="000000"/>
                          </a:solidFill>
                        </a:defRPr>
                      </a:pPr>
                      <a:r>
                        <a:rPr sz="1200">
                          <a:solidFill>
                            <a:srgbClr val="FFFFFF"/>
                          </a:solidFill>
                        </a:rPr>
                        <a:t>Python</a:t>
                      </a:r>
                    </a:p>
                  </a:txBody>
                  <a:tcPr marL="50800" marR="50800" marT="50800" marB="50800" anchor="ctr" anchorCtr="0" horzOverflow="overflow"/>
                </a:tc>
                <a:tc>
                  <a:txBody>
                    <a:bodyPr/>
                    <a:lstStyle/>
                    <a:p>
                      <a:pPr defTabSz="914400">
                        <a:defRPr>
                          <a:solidFill>
                            <a:srgbClr val="000000"/>
                          </a:solidFill>
                        </a:defRPr>
                      </a:pPr>
                      <a:r>
                        <a:rPr sz="1200">
                          <a:solidFill>
                            <a:srgbClr val="FFFFFF"/>
                          </a:solidFill>
                        </a:rPr>
                        <a:t>Makefile</a:t>
                      </a:r>
                    </a:p>
                  </a:txBody>
                  <a:tcPr marL="50800" marR="50800" marT="50800" marB="50800" anchor="ctr" anchorCtr="0" horzOverflow="overflow"/>
                </a:tc>
                <a:tc>
                  <a:txBody>
                    <a:bodyPr/>
                    <a:lstStyle/>
                    <a:p>
                      <a:pPr defTabSz="914400">
                        <a:defRPr>
                          <a:solidFill>
                            <a:srgbClr val="000000"/>
                          </a:solidFill>
                        </a:defRPr>
                      </a:pPr>
                      <a:r>
                        <a:rPr sz="1200">
                          <a:solidFill>
                            <a:srgbClr val="FFFFFF"/>
                          </a:solidFill>
                        </a:rPr>
                        <a:t>C</a:t>
                      </a:r>
                    </a:p>
                  </a:txBody>
                  <a:tcPr marL="50800" marR="50800" marT="50800" marB="50800" anchor="ctr" anchorCtr="0" horzOverflow="overflow"/>
                </a:tc>
                <a:tc>
                  <a:txBody>
                    <a:bodyPr/>
                    <a:lstStyle/>
                    <a:p>
                      <a:pPr defTabSz="914400">
                        <a:defRPr>
                          <a:solidFill>
                            <a:srgbClr val="000000"/>
                          </a:solidFill>
                        </a:defRPr>
                      </a:pPr>
                      <a:r>
                        <a:rPr sz="1200">
                          <a:solidFill>
                            <a:srgbClr val="FFFFFF"/>
                          </a:solidFill>
                        </a:rPr>
                        <a:t>C++</a:t>
                      </a:r>
                    </a:p>
                  </a:txBody>
                  <a:tcPr marL="50800" marR="50800" marT="50800" marB="50800" anchor="ctr" anchorCtr="0" horzOverflow="overflow">
                    <a:lnR w="12700">
                      <a:solidFill>
                        <a:srgbClr val="A6AAA9"/>
                      </a:solidFill>
                      <a:miter lim="400000"/>
                    </a:lnR>
                  </a:tcPr>
                </a:tc>
              </a:tr>
              <a:tr h="282106">
                <a:tc>
                  <a:txBody>
                    <a:bodyPr/>
                    <a:lstStyle/>
                    <a:p>
                      <a:pPr defTabSz="914400">
                        <a:defRPr>
                          <a:solidFill>
                            <a:srgbClr val="000000"/>
                          </a:solidFill>
                        </a:defRPr>
                      </a:pPr>
                      <a:r>
                        <a:rPr sz="1200">
                          <a:solidFill>
                            <a:srgbClr val="FFFFFF"/>
                          </a:solidFill>
                        </a:rPr>
                        <a:t>2015</a:t>
                      </a:r>
                    </a:p>
                  </a:txBody>
                  <a:tcPr marL="50800" marR="50800" marT="50800" marB="50800" anchor="ctr" anchorCtr="0" horzOverflow="overflow">
                    <a:lnL w="12700">
                      <a:solidFill>
                        <a:srgbClr val="A6AAA9"/>
                      </a:solidFill>
                      <a:miter lim="400000"/>
                    </a:lnL>
                  </a:tcPr>
                </a:tc>
                <a:tc>
                  <a:txBody>
                    <a:bodyPr/>
                    <a:lstStyle/>
                    <a:p>
                      <a:pPr defTabSz="914400">
                        <a:defRPr>
                          <a:solidFill>
                            <a:srgbClr val="000000"/>
                          </a:solidFill>
                        </a:defRPr>
                      </a:pPr>
                      <a:r>
                        <a:rPr sz="1200">
                          <a:solidFill>
                            <a:srgbClr val="FFFFFF"/>
                          </a:solidFill>
                        </a:rPr>
                        <a:t>Shell</a:t>
                      </a:r>
                    </a:p>
                  </a:txBody>
                  <a:tcPr marL="50800" marR="50800" marT="50800" marB="50800" anchor="ctr" anchorCtr="0" horzOverflow="overflow"/>
                </a:tc>
                <a:tc>
                  <a:txBody>
                    <a:bodyPr/>
                    <a:lstStyle/>
                    <a:p>
                      <a:pPr defTabSz="914400">
                        <a:defRPr>
                          <a:solidFill>
                            <a:srgbClr val="000000"/>
                          </a:solidFill>
                        </a:defRPr>
                      </a:pPr>
                      <a:r>
                        <a:rPr sz="1200">
                          <a:solidFill>
                            <a:srgbClr val="FFFFFF"/>
                          </a:solidFill>
                        </a:rPr>
                        <a:t>Python</a:t>
                      </a:r>
                    </a:p>
                  </a:txBody>
                  <a:tcPr marL="50800" marR="50800" marT="50800" marB="50800" anchor="ctr" anchorCtr="0" horzOverflow="overflow"/>
                </a:tc>
                <a:tc>
                  <a:txBody>
                    <a:bodyPr/>
                    <a:lstStyle/>
                    <a:p>
                      <a:pPr defTabSz="914400">
                        <a:defRPr>
                          <a:solidFill>
                            <a:srgbClr val="000000"/>
                          </a:solidFill>
                        </a:defRPr>
                      </a:pPr>
                      <a:r>
                        <a:rPr sz="1200">
                          <a:solidFill>
                            <a:srgbClr val="FFFFFF"/>
                          </a:solidFill>
                        </a:rPr>
                        <a:t>HTML</a:t>
                      </a:r>
                    </a:p>
                  </a:txBody>
                  <a:tcPr marL="50800" marR="50800" marT="50800" marB="50800" anchor="ctr" anchorCtr="0" horzOverflow="overflow"/>
                </a:tc>
                <a:tc>
                  <a:txBody>
                    <a:bodyPr/>
                    <a:lstStyle/>
                    <a:p>
                      <a:pPr defTabSz="914400">
                        <a:defRPr>
                          <a:solidFill>
                            <a:srgbClr val="000000"/>
                          </a:solidFill>
                        </a:defRPr>
                      </a:pPr>
                      <a:r>
                        <a:rPr sz="1200">
                          <a:solidFill>
                            <a:srgbClr val="FFFFFF"/>
                          </a:solidFill>
                        </a:rPr>
                        <a:t>Makefile</a:t>
                      </a:r>
                    </a:p>
                  </a:txBody>
                  <a:tcPr marL="50800" marR="50800" marT="50800" marB="50800" anchor="ctr" anchorCtr="0" horzOverflow="overflow"/>
                </a:tc>
                <a:tc>
                  <a:txBody>
                    <a:bodyPr/>
                    <a:lstStyle/>
                    <a:p>
                      <a:pPr defTabSz="914400">
                        <a:defRPr>
                          <a:solidFill>
                            <a:srgbClr val="000000"/>
                          </a:solidFill>
                        </a:defRPr>
                      </a:pPr>
                      <a:r>
                        <a:rPr sz="1200">
                          <a:solidFill>
                            <a:srgbClr val="FFFFFF"/>
                          </a:solidFill>
                        </a:rPr>
                        <a:t>JavaScript</a:t>
                      </a:r>
                    </a:p>
                  </a:txBody>
                  <a:tcPr marL="50800" marR="50800" marT="50800" marB="50800" anchor="ctr" anchorCtr="0" horzOverflow="overflow">
                    <a:lnR w="12700">
                      <a:solidFill>
                        <a:srgbClr val="A6AAA9"/>
                      </a:solidFill>
                      <a:miter lim="400000"/>
                    </a:lnR>
                  </a:tcPr>
                </a:tc>
              </a:tr>
              <a:tr h="282106">
                <a:tc>
                  <a:txBody>
                    <a:bodyPr/>
                    <a:lstStyle/>
                    <a:p>
                      <a:pPr defTabSz="914400">
                        <a:defRPr>
                          <a:solidFill>
                            <a:srgbClr val="000000"/>
                          </a:solidFill>
                        </a:defRPr>
                      </a:pPr>
                      <a:r>
                        <a:rPr sz="1200">
                          <a:solidFill>
                            <a:srgbClr val="FFFFFF"/>
                          </a:solidFill>
                        </a:rPr>
                        <a:t>2016</a:t>
                      </a:r>
                    </a:p>
                  </a:txBody>
                  <a:tcPr marL="50800" marR="50800" marT="50800" marB="50800" anchor="ctr" anchorCtr="0" horzOverflow="overflow">
                    <a:lnL w="12700">
                      <a:solidFill>
                        <a:srgbClr val="A6AAA9"/>
                      </a:solidFill>
                      <a:miter lim="400000"/>
                    </a:lnL>
                  </a:tcPr>
                </a:tc>
                <a:tc>
                  <a:txBody>
                    <a:bodyPr/>
                    <a:lstStyle/>
                    <a:p>
                      <a:pPr defTabSz="914400">
                        <a:defRPr>
                          <a:solidFill>
                            <a:srgbClr val="000000"/>
                          </a:solidFill>
                        </a:defRPr>
                      </a:pPr>
                      <a:r>
                        <a:rPr sz="1200">
                          <a:solidFill>
                            <a:srgbClr val="FFFFFF"/>
                          </a:solidFill>
                        </a:rPr>
                        <a:t>Shell</a:t>
                      </a:r>
                    </a:p>
                  </a:txBody>
                  <a:tcPr marL="50800" marR="50800" marT="50800" marB="50800" anchor="ctr" anchorCtr="0" horzOverflow="overflow"/>
                </a:tc>
                <a:tc>
                  <a:txBody>
                    <a:bodyPr/>
                    <a:lstStyle/>
                    <a:p>
                      <a:pPr defTabSz="914400">
                        <a:defRPr>
                          <a:solidFill>
                            <a:srgbClr val="000000"/>
                          </a:solidFill>
                        </a:defRPr>
                      </a:pPr>
                      <a:r>
                        <a:rPr sz="1200">
                          <a:solidFill>
                            <a:srgbClr val="FFFFFF"/>
                          </a:solidFill>
                        </a:rPr>
                        <a:t>HTML</a:t>
                      </a:r>
                    </a:p>
                  </a:txBody>
                  <a:tcPr marL="50800" marR="50800" marT="50800" marB="50800" anchor="ctr" anchorCtr="0" horzOverflow="overflow"/>
                </a:tc>
                <a:tc>
                  <a:txBody>
                    <a:bodyPr/>
                    <a:lstStyle/>
                    <a:p>
                      <a:pPr defTabSz="914400">
                        <a:defRPr>
                          <a:solidFill>
                            <a:srgbClr val="000000"/>
                          </a:solidFill>
                        </a:defRPr>
                      </a:pPr>
                      <a:r>
                        <a:rPr sz="1200">
                          <a:solidFill>
                            <a:srgbClr val="FFFFFF"/>
                          </a:solidFill>
                        </a:rPr>
                        <a:t>Python</a:t>
                      </a:r>
                    </a:p>
                  </a:txBody>
                  <a:tcPr marL="50800" marR="50800" marT="50800" marB="50800" anchor="ctr" anchorCtr="0" horzOverflow="overflow"/>
                </a:tc>
                <a:tc>
                  <a:txBody>
                    <a:bodyPr/>
                    <a:lstStyle/>
                    <a:p>
                      <a:pPr defTabSz="914400">
                        <a:defRPr>
                          <a:solidFill>
                            <a:srgbClr val="000000"/>
                          </a:solidFill>
                        </a:defRPr>
                      </a:pPr>
                      <a:r>
                        <a:rPr sz="1200">
                          <a:solidFill>
                            <a:srgbClr val="FFFFFF"/>
                          </a:solidFill>
                        </a:rPr>
                        <a:t>Makefile</a:t>
                      </a:r>
                    </a:p>
                  </a:txBody>
                  <a:tcPr marL="50800" marR="50800" marT="50800" marB="50800" anchor="ctr" anchorCtr="0" horzOverflow="overflow"/>
                </a:tc>
                <a:tc>
                  <a:txBody>
                    <a:bodyPr/>
                    <a:lstStyle/>
                    <a:p>
                      <a:pPr defTabSz="914400">
                        <a:defRPr>
                          <a:solidFill>
                            <a:srgbClr val="000000"/>
                          </a:solidFill>
                        </a:defRPr>
                      </a:pPr>
                      <a:r>
                        <a:rPr sz="1200">
                          <a:solidFill>
                            <a:srgbClr val="FFFFFF"/>
                          </a:solidFill>
                        </a:rPr>
                        <a:t>JavaScript</a:t>
                      </a:r>
                    </a:p>
                  </a:txBody>
                  <a:tcPr marL="50800" marR="50800" marT="50800" marB="50800" anchor="ctr" anchorCtr="0" horzOverflow="overflow">
                    <a:lnR w="12700">
                      <a:solidFill>
                        <a:srgbClr val="A6AAA9"/>
                      </a:solidFill>
                      <a:miter lim="400000"/>
                    </a:lnR>
                  </a:tcPr>
                </a:tc>
              </a:tr>
              <a:tr h="282106">
                <a:tc>
                  <a:txBody>
                    <a:bodyPr/>
                    <a:lstStyle/>
                    <a:p>
                      <a:pPr defTabSz="914400">
                        <a:defRPr>
                          <a:solidFill>
                            <a:srgbClr val="000000"/>
                          </a:solidFill>
                        </a:defRPr>
                      </a:pPr>
                      <a:r>
                        <a:rPr sz="1200">
                          <a:solidFill>
                            <a:srgbClr val="FFFFFF"/>
                          </a:solidFill>
                        </a:rPr>
                        <a:t>2017</a:t>
                      </a:r>
                    </a:p>
                  </a:txBody>
                  <a:tcPr marL="50800" marR="50800" marT="50800" marB="50800" anchor="ctr" anchorCtr="0" horzOverflow="overflow">
                    <a:lnL w="12700">
                      <a:solidFill>
                        <a:srgbClr val="A6AAA9"/>
                      </a:solidFill>
                      <a:miter lim="400000"/>
                    </a:lnL>
                  </a:tcPr>
                </a:tc>
                <a:tc>
                  <a:txBody>
                    <a:bodyPr/>
                    <a:lstStyle/>
                    <a:p>
                      <a:pPr defTabSz="914400">
                        <a:defRPr>
                          <a:solidFill>
                            <a:srgbClr val="000000"/>
                          </a:solidFill>
                        </a:defRPr>
                      </a:pPr>
                      <a:r>
                        <a:rPr sz="1200">
                          <a:solidFill>
                            <a:srgbClr val="FFFFFF"/>
                          </a:solidFill>
                        </a:rPr>
                        <a:t>Shell</a:t>
                      </a:r>
                    </a:p>
                  </a:txBody>
                  <a:tcPr marL="50800" marR="50800" marT="50800" marB="50800" anchor="ctr" anchorCtr="0" horzOverflow="overflow"/>
                </a:tc>
                <a:tc>
                  <a:txBody>
                    <a:bodyPr/>
                    <a:lstStyle/>
                    <a:p>
                      <a:pPr defTabSz="914400">
                        <a:defRPr>
                          <a:solidFill>
                            <a:srgbClr val="000000"/>
                          </a:solidFill>
                        </a:defRPr>
                      </a:pPr>
                      <a:r>
                        <a:rPr sz="1200">
                          <a:solidFill>
                            <a:srgbClr val="FFFFFF"/>
                          </a:solidFill>
                        </a:rPr>
                        <a:t>HTML</a:t>
                      </a:r>
                    </a:p>
                  </a:txBody>
                  <a:tcPr marL="50800" marR="50800" marT="50800" marB="50800" anchor="ctr" anchorCtr="0" horzOverflow="overflow"/>
                </a:tc>
                <a:tc>
                  <a:txBody>
                    <a:bodyPr/>
                    <a:lstStyle/>
                    <a:p>
                      <a:pPr defTabSz="914400">
                        <a:defRPr>
                          <a:solidFill>
                            <a:srgbClr val="000000"/>
                          </a:solidFill>
                        </a:defRPr>
                      </a:pPr>
                      <a:r>
                        <a:rPr sz="1200">
                          <a:solidFill>
                            <a:srgbClr val="FFFFFF"/>
                          </a:solidFill>
                        </a:rPr>
                        <a:t>Python</a:t>
                      </a:r>
                    </a:p>
                  </a:txBody>
                  <a:tcPr marL="50800" marR="50800" marT="50800" marB="50800" anchor="ctr" anchorCtr="0" horzOverflow="overflow"/>
                </a:tc>
                <a:tc>
                  <a:txBody>
                    <a:bodyPr/>
                    <a:lstStyle/>
                    <a:p>
                      <a:pPr defTabSz="914400">
                        <a:defRPr>
                          <a:solidFill>
                            <a:srgbClr val="000000"/>
                          </a:solidFill>
                        </a:defRPr>
                      </a:pPr>
                      <a:r>
                        <a:rPr sz="1200">
                          <a:solidFill>
                            <a:srgbClr val="FFFFFF"/>
                          </a:solidFill>
                        </a:rPr>
                        <a:t>JavaScript</a:t>
                      </a:r>
                    </a:p>
                  </a:txBody>
                  <a:tcPr marL="50800" marR="50800" marT="50800" marB="50800" anchor="ctr" anchorCtr="0" horzOverflow="overflow"/>
                </a:tc>
                <a:tc>
                  <a:txBody>
                    <a:bodyPr/>
                    <a:lstStyle/>
                    <a:p>
                      <a:pPr defTabSz="914400">
                        <a:defRPr>
                          <a:solidFill>
                            <a:srgbClr val="000000"/>
                          </a:solidFill>
                        </a:defRPr>
                      </a:pPr>
                      <a:r>
                        <a:rPr sz="1200">
                          <a:solidFill>
                            <a:srgbClr val="FFFFFF"/>
                          </a:solidFill>
                        </a:rPr>
                        <a:t>Makefile</a:t>
                      </a:r>
                    </a:p>
                  </a:txBody>
                  <a:tcPr marL="50800" marR="50800" marT="50800" marB="50800" anchor="ctr" anchorCtr="0" horzOverflow="overflow">
                    <a:lnR w="12700">
                      <a:solidFill>
                        <a:srgbClr val="A6AAA9"/>
                      </a:solidFill>
                      <a:miter lim="400000"/>
                    </a:lnR>
                  </a:tcPr>
                </a:tc>
              </a:tr>
              <a:tr h="282106">
                <a:tc>
                  <a:txBody>
                    <a:bodyPr/>
                    <a:lstStyle/>
                    <a:p>
                      <a:pPr defTabSz="914400">
                        <a:defRPr>
                          <a:solidFill>
                            <a:srgbClr val="000000"/>
                          </a:solidFill>
                        </a:defRPr>
                      </a:pPr>
                      <a:r>
                        <a:rPr sz="1200">
                          <a:solidFill>
                            <a:srgbClr val="FFFFFF"/>
                          </a:solidFill>
                        </a:rPr>
                        <a:t>2018</a:t>
                      </a:r>
                    </a:p>
                  </a:txBody>
                  <a:tcPr marL="50800" marR="50800" marT="50800" marB="50800" anchor="ctr" anchorCtr="0" horzOverflow="overflow">
                    <a:lnL w="12700">
                      <a:solidFill>
                        <a:srgbClr val="A6AAA9"/>
                      </a:solidFill>
                      <a:miter lim="400000"/>
                    </a:lnL>
                  </a:tcPr>
                </a:tc>
                <a:tc>
                  <a:txBody>
                    <a:bodyPr/>
                    <a:lstStyle/>
                    <a:p>
                      <a:pPr defTabSz="914400">
                        <a:defRPr>
                          <a:solidFill>
                            <a:srgbClr val="000000"/>
                          </a:solidFill>
                        </a:defRPr>
                      </a:pPr>
                      <a:r>
                        <a:rPr sz="1200">
                          <a:solidFill>
                            <a:srgbClr val="FFFFFF"/>
                          </a:solidFill>
                        </a:rPr>
                        <a:t>Shell</a:t>
                      </a:r>
                    </a:p>
                  </a:txBody>
                  <a:tcPr marL="50800" marR="50800" marT="50800" marB="50800" anchor="ctr" anchorCtr="0" horzOverflow="overflow"/>
                </a:tc>
                <a:tc>
                  <a:txBody>
                    <a:bodyPr/>
                    <a:lstStyle/>
                    <a:p>
                      <a:pPr defTabSz="914400">
                        <a:defRPr>
                          <a:solidFill>
                            <a:srgbClr val="000000"/>
                          </a:solidFill>
                        </a:defRPr>
                      </a:pPr>
                      <a:r>
                        <a:rPr sz="1200">
                          <a:solidFill>
                            <a:srgbClr val="FFFFFF"/>
                          </a:solidFill>
                        </a:rPr>
                        <a:t>Python</a:t>
                      </a:r>
                    </a:p>
                  </a:txBody>
                  <a:tcPr marL="50800" marR="50800" marT="50800" marB="50800" anchor="ctr" anchorCtr="0" horzOverflow="overflow"/>
                </a:tc>
                <a:tc>
                  <a:txBody>
                    <a:bodyPr/>
                    <a:lstStyle/>
                    <a:p>
                      <a:pPr defTabSz="914400">
                        <a:defRPr>
                          <a:solidFill>
                            <a:srgbClr val="000000"/>
                          </a:solidFill>
                        </a:defRPr>
                      </a:pPr>
                      <a:r>
                        <a:rPr sz="1200">
                          <a:solidFill>
                            <a:srgbClr val="FFFFFF"/>
                          </a:solidFill>
                        </a:rPr>
                        <a:t>HTML</a:t>
                      </a:r>
                    </a:p>
                  </a:txBody>
                  <a:tcPr marL="50800" marR="50800" marT="50800" marB="50800" anchor="ctr" anchorCtr="0" horzOverflow="overflow"/>
                </a:tc>
                <a:tc>
                  <a:txBody>
                    <a:bodyPr/>
                    <a:lstStyle/>
                    <a:p>
                      <a:pPr defTabSz="914400">
                        <a:defRPr>
                          <a:solidFill>
                            <a:srgbClr val="000000"/>
                          </a:solidFill>
                        </a:defRPr>
                      </a:pPr>
                      <a:r>
                        <a:rPr sz="1200">
                          <a:solidFill>
                            <a:srgbClr val="FFFFFF"/>
                          </a:solidFill>
                        </a:rPr>
                        <a:t>JavaScript</a:t>
                      </a:r>
                    </a:p>
                  </a:txBody>
                  <a:tcPr marL="50800" marR="50800" marT="50800" marB="50800" anchor="ctr" anchorCtr="0" horzOverflow="overflow"/>
                </a:tc>
                <a:tc>
                  <a:txBody>
                    <a:bodyPr/>
                    <a:lstStyle/>
                    <a:p>
                      <a:pPr defTabSz="914400">
                        <a:defRPr>
                          <a:solidFill>
                            <a:srgbClr val="000000"/>
                          </a:solidFill>
                        </a:defRPr>
                      </a:pPr>
                      <a:r>
                        <a:rPr sz="1200">
                          <a:solidFill>
                            <a:srgbClr val="FFFFFF"/>
                          </a:solidFill>
                        </a:rPr>
                        <a:t>Makefile</a:t>
                      </a:r>
                    </a:p>
                  </a:txBody>
                  <a:tcPr marL="50800" marR="50800" marT="50800" marB="50800" anchor="ctr" anchorCtr="0" horzOverflow="overflow">
                    <a:lnR w="12700">
                      <a:solidFill>
                        <a:srgbClr val="A6AAA9"/>
                      </a:solidFill>
                      <a:miter lim="400000"/>
                    </a:lnR>
                  </a:tcPr>
                </a:tc>
              </a:tr>
              <a:tr h="282106">
                <a:tc>
                  <a:txBody>
                    <a:bodyPr/>
                    <a:lstStyle/>
                    <a:p>
                      <a:pPr defTabSz="914400">
                        <a:defRPr>
                          <a:solidFill>
                            <a:srgbClr val="000000"/>
                          </a:solidFill>
                        </a:defRPr>
                      </a:pPr>
                      <a:r>
                        <a:rPr sz="1200">
                          <a:solidFill>
                            <a:srgbClr val="FFFFFF"/>
                          </a:solidFill>
                        </a:rPr>
                        <a:t>2019</a:t>
                      </a:r>
                    </a:p>
                  </a:txBody>
                  <a:tcPr marL="50800" marR="50800" marT="50800" marB="50800" anchor="ctr" anchorCtr="0" horzOverflow="overflow">
                    <a:lnL w="12700">
                      <a:solidFill>
                        <a:srgbClr val="A6AAA9"/>
                      </a:solidFill>
                      <a:miter lim="400000"/>
                    </a:lnL>
                  </a:tcPr>
                </a:tc>
                <a:tc>
                  <a:txBody>
                    <a:bodyPr/>
                    <a:lstStyle/>
                    <a:p>
                      <a:pPr defTabSz="914400">
                        <a:defRPr>
                          <a:solidFill>
                            <a:srgbClr val="000000"/>
                          </a:solidFill>
                        </a:defRPr>
                      </a:pPr>
                      <a:r>
                        <a:rPr sz="1200">
                          <a:solidFill>
                            <a:srgbClr val="FFFFFF"/>
                          </a:solidFill>
                        </a:rPr>
                        <a:t>Shell</a:t>
                      </a:r>
                    </a:p>
                  </a:txBody>
                  <a:tcPr marL="50800" marR="50800" marT="50800" marB="50800" anchor="ctr" anchorCtr="0" horzOverflow="overflow"/>
                </a:tc>
                <a:tc>
                  <a:txBody>
                    <a:bodyPr/>
                    <a:lstStyle/>
                    <a:p>
                      <a:pPr defTabSz="914400">
                        <a:defRPr>
                          <a:solidFill>
                            <a:srgbClr val="000000"/>
                          </a:solidFill>
                        </a:defRPr>
                      </a:pPr>
                      <a:r>
                        <a:rPr sz="1200">
                          <a:solidFill>
                            <a:srgbClr val="FFFFFF"/>
                          </a:solidFill>
                        </a:rPr>
                        <a:t>Python</a:t>
                      </a:r>
                    </a:p>
                  </a:txBody>
                  <a:tcPr marL="50800" marR="50800" marT="50800" marB="50800" anchor="ctr" anchorCtr="0" horzOverflow="overflow"/>
                </a:tc>
                <a:tc>
                  <a:txBody>
                    <a:bodyPr/>
                    <a:lstStyle/>
                    <a:p>
                      <a:pPr defTabSz="914400">
                        <a:defRPr>
                          <a:solidFill>
                            <a:srgbClr val="000000"/>
                          </a:solidFill>
                        </a:defRPr>
                      </a:pPr>
                      <a:r>
                        <a:rPr sz="1200">
                          <a:solidFill>
                            <a:srgbClr val="FFFFFF"/>
                          </a:solidFill>
                        </a:rPr>
                        <a:t>HTML</a:t>
                      </a:r>
                    </a:p>
                  </a:txBody>
                  <a:tcPr marL="50800" marR="50800" marT="50800" marB="50800" anchor="ctr" anchorCtr="0" horzOverflow="overflow"/>
                </a:tc>
                <a:tc>
                  <a:txBody>
                    <a:bodyPr/>
                    <a:lstStyle/>
                    <a:p>
                      <a:pPr defTabSz="914400">
                        <a:defRPr>
                          <a:solidFill>
                            <a:srgbClr val="000000"/>
                          </a:solidFill>
                        </a:defRPr>
                      </a:pPr>
                      <a:r>
                        <a:rPr sz="1200">
                          <a:solidFill>
                            <a:srgbClr val="FFFFFF"/>
                          </a:solidFill>
                        </a:rPr>
                        <a:t>JavaScript</a:t>
                      </a:r>
                    </a:p>
                  </a:txBody>
                  <a:tcPr marL="50800" marR="50800" marT="50800" marB="50800" anchor="ctr" anchorCtr="0" horzOverflow="overflow"/>
                </a:tc>
                <a:tc>
                  <a:txBody>
                    <a:bodyPr/>
                    <a:lstStyle/>
                    <a:p>
                      <a:pPr defTabSz="914400">
                        <a:defRPr>
                          <a:solidFill>
                            <a:srgbClr val="000000"/>
                          </a:solidFill>
                        </a:defRPr>
                      </a:pPr>
                      <a:r>
                        <a:rPr sz="1200">
                          <a:solidFill>
                            <a:srgbClr val="FFFFFF"/>
                          </a:solidFill>
                        </a:rPr>
                        <a:t>Makefile</a:t>
                      </a:r>
                    </a:p>
                  </a:txBody>
                  <a:tcPr marL="50800" marR="50800" marT="50800" marB="50800" anchor="ctr" anchorCtr="0" horzOverflow="overflow">
                    <a:lnR w="12700">
                      <a:solidFill>
                        <a:srgbClr val="A6AAA9"/>
                      </a:solidFill>
                      <a:miter lim="400000"/>
                    </a:lnR>
                  </a:tcPr>
                </a:tc>
              </a:tr>
              <a:tr h="282106">
                <a:tc>
                  <a:txBody>
                    <a:bodyPr/>
                    <a:lstStyle/>
                    <a:p>
                      <a:pPr defTabSz="914400">
                        <a:defRPr>
                          <a:solidFill>
                            <a:srgbClr val="000000"/>
                          </a:solidFill>
                        </a:defRPr>
                      </a:pPr>
                      <a:r>
                        <a:rPr sz="1200">
                          <a:solidFill>
                            <a:srgbClr val="FFFFFF"/>
                          </a:solidFill>
                        </a:rPr>
                        <a:t>2020</a:t>
                      </a:r>
                    </a:p>
                  </a:txBody>
                  <a:tcPr marL="50800" marR="50800" marT="50800" marB="50800" anchor="ctr" anchorCtr="0" horzOverflow="overflow">
                    <a:lnL w="12700">
                      <a:solidFill>
                        <a:srgbClr val="A6AAA9"/>
                      </a:solidFill>
                      <a:miter lim="400000"/>
                    </a:lnL>
                  </a:tcPr>
                </a:tc>
                <a:tc>
                  <a:txBody>
                    <a:bodyPr/>
                    <a:lstStyle/>
                    <a:p>
                      <a:pPr defTabSz="914400">
                        <a:defRPr>
                          <a:solidFill>
                            <a:srgbClr val="000000"/>
                          </a:solidFill>
                        </a:defRPr>
                      </a:pPr>
                      <a:r>
                        <a:rPr sz="1200">
                          <a:solidFill>
                            <a:srgbClr val="FFFFFF"/>
                          </a:solidFill>
                        </a:rPr>
                        <a:t>Shell</a:t>
                      </a:r>
                    </a:p>
                  </a:txBody>
                  <a:tcPr marL="50800" marR="50800" marT="50800" marB="50800" anchor="ctr" anchorCtr="0" horzOverflow="overflow"/>
                </a:tc>
                <a:tc>
                  <a:txBody>
                    <a:bodyPr/>
                    <a:lstStyle/>
                    <a:p>
                      <a:pPr defTabSz="914400">
                        <a:defRPr>
                          <a:solidFill>
                            <a:srgbClr val="000000"/>
                          </a:solidFill>
                        </a:defRPr>
                      </a:pPr>
                      <a:r>
                        <a:rPr sz="1200">
                          <a:solidFill>
                            <a:srgbClr val="FFFFFF"/>
                          </a:solidFill>
                        </a:rPr>
                        <a:t>Python</a:t>
                      </a:r>
                    </a:p>
                  </a:txBody>
                  <a:tcPr marL="50800" marR="50800" marT="50800" marB="50800" anchor="ctr" anchorCtr="0" horzOverflow="overflow"/>
                </a:tc>
                <a:tc>
                  <a:txBody>
                    <a:bodyPr/>
                    <a:lstStyle/>
                    <a:p>
                      <a:pPr defTabSz="914400">
                        <a:defRPr>
                          <a:solidFill>
                            <a:srgbClr val="000000"/>
                          </a:solidFill>
                        </a:defRPr>
                      </a:pPr>
                      <a:r>
                        <a:rPr sz="1200">
                          <a:solidFill>
                            <a:srgbClr val="FFFFFF"/>
                          </a:solidFill>
                        </a:rPr>
                        <a:t>HTML</a:t>
                      </a:r>
                    </a:p>
                  </a:txBody>
                  <a:tcPr marL="50800" marR="50800" marT="50800" marB="50800" anchor="ctr" anchorCtr="0" horzOverflow="overflow"/>
                </a:tc>
                <a:tc>
                  <a:txBody>
                    <a:bodyPr/>
                    <a:lstStyle/>
                    <a:p>
                      <a:pPr defTabSz="914400">
                        <a:defRPr>
                          <a:solidFill>
                            <a:srgbClr val="000000"/>
                          </a:solidFill>
                        </a:defRPr>
                      </a:pPr>
                      <a:r>
                        <a:rPr sz="1200">
                          <a:solidFill>
                            <a:srgbClr val="FFFFFF"/>
                          </a:solidFill>
                        </a:rPr>
                        <a:t>JavaScript</a:t>
                      </a:r>
                    </a:p>
                  </a:txBody>
                  <a:tcPr marL="50800" marR="50800" marT="50800" marB="50800" anchor="ctr" anchorCtr="0" horzOverflow="overflow"/>
                </a:tc>
                <a:tc>
                  <a:txBody>
                    <a:bodyPr/>
                    <a:lstStyle/>
                    <a:p>
                      <a:pPr defTabSz="914400">
                        <a:defRPr>
                          <a:solidFill>
                            <a:srgbClr val="000000"/>
                          </a:solidFill>
                        </a:defRPr>
                      </a:pPr>
                      <a:r>
                        <a:rPr sz="1200">
                          <a:solidFill>
                            <a:srgbClr val="FFFFFF"/>
                          </a:solidFill>
                        </a:rPr>
                        <a:t>Makefile</a:t>
                      </a:r>
                    </a:p>
                  </a:txBody>
                  <a:tcPr marL="50800" marR="50800" marT="50800" marB="50800" anchor="ctr" anchorCtr="0" horzOverflow="overflow">
                    <a:lnR w="12700">
                      <a:solidFill>
                        <a:srgbClr val="A6AAA9"/>
                      </a:solidFill>
                      <a:miter lim="400000"/>
                    </a:lnR>
                  </a:tcPr>
                </a:tc>
              </a:tr>
              <a:tr h="282106">
                <a:tc>
                  <a:txBody>
                    <a:bodyPr/>
                    <a:lstStyle/>
                    <a:p>
                      <a:pPr defTabSz="914400">
                        <a:defRPr>
                          <a:solidFill>
                            <a:srgbClr val="000000"/>
                          </a:solidFill>
                        </a:defRPr>
                      </a:pPr>
                      <a:r>
                        <a:rPr sz="1200">
                          <a:solidFill>
                            <a:srgbClr val="FFFFFF"/>
                          </a:solidFill>
                        </a:rPr>
                        <a:t>2021</a:t>
                      </a:r>
                    </a:p>
                  </a:txBody>
                  <a:tcPr marL="50800" marR="50800" marT="50800" marB="50800" anchor="ctr" anchorCtr="0" horzOverflow="overflow">
                    <a:lnL w="12700">
                      <a:solidFill>
                        <a:srgbClr val="A6AAA9"/>
                      </a:solidFill>
                      <a:miter lim="400000"/>
                    </a:lnL>
                  </a:tcPr>
                </a:tc>
                <a:tc>
                  <a:txBody>
                    <a:bodyPr/>
                    <a:lstStyle/>
                    <a:p>
                      <a:pPr defTabSz="914400">
                        <a:defRPr>
                          <a:solidFill>
                            <a:srgbClr val="000000"/>
                          </a:solidFill>
                        </a:defRPr>
                      </a:pPr>
                      <a:r>
                        <a:rPr sz="1200">
                          <a:solidFill>
                            <a:srgbClr val="FFFFFF"/>
                          </a:solidFill>
                        </a:rPr>
                        <a:t>Shell</a:t>
                      </a:r>
                    </a:p>
                  </a:txBody>
                  <a:tcPr marL="50800" marR="50800" marT="50800" marB="50800" anchor="ctr" anchorCtr="0" horzOverflow="overflow"/>
                </a:tc>
                <a:tc>
                  <a:txBody>
                    <a:bodyPr/>
                    <a:lstStyle/>
                    <a:p>
                      <a:pPr defTabSz="914400">
                        <a:defRPr>
                          <a:solidFill>
                            <a:srgbClr val="000000"/>
                          </a:solidFill>
                        </a:defRPr>
                      </a:pPr>
                      <a:r>
                        <a:rPr sz="1200">
                          <a:solidFill>
                            <a:srgbClr val="FFFFFF"/>
                          </a:solidFill>
                        </a:rPr>
                        <a:t>Python</a:t>
                      </a:r>
                    </a:p>
                  </a:txBody>
                  <a:tcPr marL="50800" marR="50800" marT="50800" marB="50800" anchor="ctr" anchorCtr="0" horzOverflow="overflow"/>
                </a:tc>
                <a:tc>
                  <a:txBody>
                    <a:bodyPr/>
                    <a:lstStyle/>
                    <a:p>
                      <a:pPr defTabSz="914400">
                        <a:defRPr>
                          <a:solidFill>
                            <a:srgbClr val="000000"/>
                          </a:solidFill>
                        </a:defRPr>
                      </a:pPr>
                      <a:r>
                        <a:rPr sz="1200">
                          <a:solidFill>
                            <a:srgbClr val="FFFFFF"/>
                          </a:solidFill>
                        </a:rPr>
                        <a:t>HTML</a:t>
                      </a:r>
                    </a:p>
                  </a:txBody>
                  <a:tcPr marL="50800" marR="50800" marT="50800" marB="50800" anchor="ctr" anchorCtr="0" horzOverflow="overflow"/>
                </a:tc>
                <a:tc>
                  <a:txBody>
                    <a:bodyPr/>
                    <a:lstStyle/>
                    <a:p>
                      <a:pPr defTabSz="914400">
                        <a:defRPr>
                          <a:solidFill>
                            <a:srgbClr val="000000"/>
                          </a:solidFill>
                        </a:defRPr>
                      </a:pPr>
                      <a:r>
                        <a:rPr sz="1200">
                          <a:solidFill>
                            <a:srgbClr val="FFFFFF"/>
                          </a:solidFill>
                        </a:rPr>
                        <a:t>JavaScript</a:t>
                      </a:r>
                    </a:p>
                  </a:txBody>
                  <a:tcPr marL="50800" marR="50800" marT="50800" marB="50800" anchor="ctr" anchorCtr="0" horzOverflow="overflow"/>
                </a:tc>
                <a:tc>
                  <a:txBody>
                    <a:bodyPr/>
                    <a:lstStyle/>
                    <a:p>
                      <a:pPr defTabSz="914400">
                        <a:defRPr>
                          <a:solidFill>
                            <a:srgbClr val="000000"/>
                          </a:solidFill>
                        </a:defRPr>
                      </a:pPr>
                      <a:r>
                        <a:rPr sz="1200">
                          <a:solidFill>
                            <a:srgbClr val="FFFFFF"/>
                          </a:solidFill>
                        </a:rPr>
                        <a:t>Makefile</a:t>
                      </a:r>
                    </a:p>
                  </a:txBody>
                  <a:tcPr marL="50800" marR="50800" marT="50800" marB="50800" anchor="ctr" anchorCtr="0" horzOverflow="overflow">
                    <a:lnR w="12700">
                      <a:solidFill>
                        <a:srgbClr val="A6AAA9"/>
                      </a:solidFill>
                      <a:miter lim="400000"/>
                    </a:lnR>
                  </a:tcPr>
                </a:tc>
              </a:tr>
              <a:tr h="282106">
                <a:tc>
                  <a:txBody>
                    <a:bodyPr/>
                    <a:lstStyle/>
                    <a:p>
                      <a:pPr defTabSz="914400">
                        <a:defRPr>
                          <a:solidFill>
                            <a:srgbClr val="000000"/>
                          </a:solidFill>
                        </a:defRPr>
                      </a:pPr>
                      <a:r>
                        <a:rPr sz="1200">
                          <a:solidFill>
                            <a:srgbClr val="FFFFFF"/>
                          </a:solidFill>
                        </a:rPr>
                        <a:t>2022</a:t>
                      </a:r>
                    </a:p>
                  </a:txBody>
                  <a:tcPr marL="50800" marR="50800" marT="50800" marB="50800" anchor="ctr" anchorCtr="0" horzOverflow="overflow">
                    <a:lnL w="12700">
                      <a:solidFill>
                        <a:srgbClr val="A6AAA9"/>
                      </a:solidFill>
                      <a:miter lim="400000"/>
                    </a:lnL>
                  </a:tcPr>
                </a:tc>
                <a:tc>
                  <a:txBody>
                    <a:bodyPr/>
                    <a:lstStyle/>
                    <a:p>
                      <a:pPr defTabSz="914400">
                        <a:defRPr>
                          <a:solidFill>
                            <a:srgbClr val="000000"/>
                          </a:solidFill>
                        </a:defRPr>
                      </a:pPr>
                      <a:r>
                        <a:rPr sz="1200">
                          <a:solidFill>
                            <a:srgbClr val="FFFFFF"/>
                          </a:solidFill>
                        </a:rPr>
                        <a:t>Shell</a:t>
                      </a:r>
                    </a:p>
                  </a:txBody>
                  <a:tcPr marL="50800" marR="50800" marT="50800" marB="50800" anchor="ctr" anchorCtr="0" horzOverflow="overflow"/>
                </a:tc>
                <a:tc>
                  <a:txBody>
                    <a:bodyPr/>
                    <a:lstStyle/>
                    <a:p>
                      <a:pPr defTabSz="914400">
                        <a:defRPr>
                          <a:solidFill>
                            <a:srgbClr val="000000"/>
                          </a:solidFill>
                        </a:defRPr>
                      </a:pPr>
                      <a:r>
                        <a:rPr sz="1200">
                          <a:solidFill>
                            <a:srgbClr val="FFFFFF"/>
                          </a:solidFill>
                        </a:rPr>
                        <a:t>Python</a:t>
                      </a:r>
                    </a:p>
                  </a:txBody>
                  <a:tcPr marL="50800" marR="50800" marT="50800" marB="50800" anchor="ctr" anchorCtr="0" horzOverflow="overflow"/>
                </a:tc>
                <a:tc>
                  <a:txBody>
                    <a:bodyPr/>
                    <a:lstStyle/>
                    <a:p>
                      <a:pPr defTabSz="914400">
                        <a:defRPr>
                          <a:solidFill>
                            <a:srgbClr val="000000"/>
                          </a:solidFill>
                        </a:defRPr>
                      </a:pPr>
                      <a:r>
                        <a:rPr sz="1200">
                          <a:solidFill>
                            <a:srgbClr val="FFFFFF"/>
                          </a:solidFill>
                        </a:rPr>
                        <a:t>HTML</a:t>
                      </a:r>
                    </a:p>
                  </a:txBody>
                  <a:tcPr marL="50800" marR="50800" marT="50800" marB="50800" anchor="ctr" anchorCtr="0" horzOverflow="overflow"/>
                </a:tc>
                <a:tc>
                  <a:txBody>
                    <a:bodyPr/>
                    <a:lstStyle/>
                    <a:p>
                      <a:pPr defTabSz="914400">
                        <a:defRPr>
                          <a:solidFill>
                            <a:srgbClr val="000000"/>
                          </a:solidFill>
                        </a:defRPr>
                      </a:pPr>
                      <a:r>
                        <a:rPr sz="1200">
                          <a:solidFill>
                            <a:srgbClr val="FFFFFF"/>
                          </a:solidFill>
                        </a:rPr>
                        <a:t>JavaScript</a:t>
                      </a:r>
                    </a:p>
                  </a:txBody>
                  <a:tcPr marL="50800" marR="50800" marT="50800" marB="50800" anchor="ctr" anchorCtr="0" horzOverflow="overflow"/>
                </a:tc>
                <a:tc>
                  <a:txBody>
                    <a:bodyPr/>
                    <a:lstStyle/>
                    <a:p>
                      <a:pPr defTabSz="914400">
                        <a:defRPr>
                          <a:solidFill>
                            <a:srgbClr val="000000"/>
                          </a:solidFill>
                        </a:defRPr>
                      </a:pPr>
                      <a:r>
                        <a:rPr sz="1200">
                          <a:solidFill>
                            <a:srgbClr val="FFFFFF"/>
                          </a:solidFill>
                        </a:rPr>
                        <a:t>Makefile</a:t>
                      </a:r>
                    </a:p>
                  </a:txBody>
                  <a:tcPr marL="50800" marR="50800" marT="50800" marB="50800" anchor="ctr" anchorCtr="0" horzOverflow="overflow">
                    <a:lnR w="12700">
                      <a:solidFill>
                        <a:srgbClr val="A6AAA9"/>
                      </a:solidFill>
                      <a:miter lim="400000"/>
                    </a:lnR>
                  </a:tcPr>
                </a:tc>
              </a:tr>
              <a:tr h="282106">
                <a:tc>
                  <a:txBody>
                    <a:bodyPr/>
                    <a:lstStyle/>
                    <a:p>
                      <a:pPr defTabSz="914400">
                        <a:defRPr>
                          <a:solidFill>
                            <a:srgbClr val="000000"/>
                          </a:solidFill>
                        </a:defRPr>
                      </a:pPr>
                      <a:r>
                        <a:rPr sz="1200">
                          <a:solidFill>
                            <a:srgbClr val="FFFFFF"/>
                          </a:solidFill>
                        </a:rPr>
                        <a:t>2023</a:t>
                      </a:r>
                    </a:p>
                  </a:txBody>
                  <a:tcPr marL="50800" marR="50800" marT="50800" marB="50800" anchor="ctr" anchorCtr="0" horzOverflow="overflow">
                    <a:lnL w="12700">
                      <a:solidFill>
                        <a:srgbClr val="A6AAA9"/>
                      </a:solidFill>
                      <a:miter lim="400000"/>
                    </a:lnL>
                    <a:lnB w="12700">
                      <a:solidFill>
                        <a:srgbClr val="A6AAA9"/>
                      </a:solidFill>
                      <a:miter lim="400000"/>
                    </a:lnB>
                  </a:tcPr>
                </a:tc>
                <a:tc>
                  <a:txBody>
                    <a:bodyPr/>
                    <a:lstStyle/>
                    <a:p>
                      <a:pPr defTabSz="914400">
                        <a:defRPr>
                          <a:solidFill>
                            <a:srgbClr val="000000"/>
                          </a:solidFill>
                        </a:defRPr>
                      </a:pPr>
                      <a:r>
                        <a:rPr sz="1200">
                          <a:solidFill>
                            <a:srgbClr val="FFFFFF"/>
                          </a:solidFill>
                        </a:rPr>
                        <a:t>C++
</a:t>
                      </a:r>
                    </a:p>
                  </a:txBody>
                  <a:tcPr marL="50800" marR="50800" marT="50800" marB="50800" anchor="ctr" anchorCtr="0" horzOverflow="overflow">
                    <a:lnB w="12700">
                      <a:solidFill>
                        <a:srgbClr val="A6AAA9"/>
                      </a:solidFill>
                      <a:miter lim="400000"/>
                    </a:lnB>
                  </a:tcPr>
                </a:tc>
                <a:tc>
                  <a:txBody>
                    <a:bodyPr/>
                    <a:lstStyle/>
                    <a:p>
                      <a:pPr defTabSz="914400">
                        <a:defRPr>
                          <a:solidFill>
                            <a:srgbClr val="000000"/>
                          </a:solidFill>
                        </a:defRPr>
                      </a:pPr>
                      <a:r>
                        <a:rPr sz="1200">
                          <a:solidFill>
                            <a:srgbClr val="FFFFFF"/>
                          </a:solidFill>
                        </a:rPr>
                        <a:t>null</a:t>
                      </a:r>
                    </a:p>
                  </a:txBody>
                  <a:tcPr marL="50800" marR="50800" marT="50800" marB="50800" anchor="ctr" anchorCtr="0" horzOverflow="overflow">
                    <a:lnB w="12700">
                      <a:solidFill>
                        <a:srgbClr val="A6AAA9"/>
                      </a:solidFill>
                      <a:miter lim="400000"/>
                    </a:lnB>
                  </a:tcPr>
                </a:tc>
                <a:tc>
                  <a:txBody>
                    <a:bodyPr/>
                    <a:lstStyle/>
                    <a:p>
                      <a:pPr defTabSz="914400">
                        <a:defRPr>
                          <a:solidFill>
                            <a:srgbClr val="000000"/>
                          </a:solidFill>
                        </a:defRPr>
                      </a:pPr>
                      <a:r>
                        <a:rPr sz="1200">
                          <a:solidFill>
                            <a:srgbClr val="FFFFFF"/>
                          </a:solidFill>
                        </a:rPr>
                        <a:t>null</a:t>
                      </a:r>
                    </a:p>
                  </a:txBody>
                  <a:tcPr marL="50800" marR="50800" marT="50800" marB="50800" anchor="ctr" anchorCtr="0" horzOverflow="overflow">
                    <a:lnB w="12700">
                      <a:solidFill>
                        <a:srgbClr val="A6AAA9"/>
                      </a:solidFill>
                      <a:miter lim="400000"/>
                    </a:lnB>
                  </a:tcPr>
                </a:tc>
                <a:tc>
                  <a:txBody>
                    <a:bodyPr/>
                    <a:lstStyle/>
                    <a:p>
                      <a:pPr defTabSz="914400">
                        <a:defRPr>
                          <a:solidFill>
                            <a:srgbClr val="000000"/>
                          </a:solidFill>
                        </a:defRPr>
                      </a:pPr>
                      <a:r>
                        <a:rPr sz="1200">
                          <a:solidFill>
                            <a:srgbClr val="FFFFFF"/>
                          </a:solidFill>
                        </a:rPr>
                        <a:t>Go</a:t>
                      </a:r>
                    </a:p>
                  </a:txBody>
                  <a:tcPr marL="50800" marR="50800" marT="50800" marB="50800" anchor="ctr" anchorCtr="0" horzOverflow="overflow">
                    <a:lnB w="12700">
                      <a:solidFill>
                        <a:srgbClr val="A6AAA9"/>
                      </a:solidFill>
                      <a:miter lim="400000"/>
                    </a:lnB>
                  </a:tcPr>
                </a:tc>
                <a:tc>
                  <a:txBody>
                    <a:bodyPr/>
                    <a:lstStyle/>
                    <a:p>
                      <a:pPr defTabSz="914400">
                        <a:defRPr>
                          <a:solidFill>
                            <a:srgbClr val="000000"/>
                          </a:solidFill>
                        </a:defRPr>
                      </a:pPr>
                      <a:r>
                        <a:rPr sz="1200">
                          <a:solidFill>
                            <a:srgbClr val="FFFFFF"/>
                          </a:solidFill>
                        </a:rPr>
                        <a:t>null</a:t>
                      </a:r>
                    </a:p>
                  </a:txBody>
                  <a:tcPr marL="50800" marR="50800" marT="50800" marB="50800" anchor="ctr" anchorCtr="0" horzOverflow="overflow">
                    <a:lnR w="12700">
                      <a:solidFill>
                        <a:srgbClr val="A6AAA9"/>
                      </a:solidFill>
                      <a:miter lim="400000"/>
                    </a:lnR>
                    <a:lnB w="12700">
                      <a:solidFill>
                        <a:srgbClr val="A6AAA9"/>
                      </a:solidFill>
                      <a:miter lim="400000"/>
                    </a:lnB>
                  </a:tcPr>
                </a:tc>
              </a:tr>
            </a:tbl>
          </a:graphicData>
        </a:graphic>
      </p:graphicFrame>
      <p:sp>
        <p:nvSpPr>
          <p:cNvPr id="260" name="Top-5 Languages:…"/>
          <p:cNvSpPr txBox="1"/>
          <p:nvPr>
            <p:ph type="body" sz="half" idx="1"/>
          </p:nvPr>
        </p:nvSpPr>
        <p:spPr>
          <a:xfrm>
            <a:off x="1206500" y="3184481"/>
            <a:ext cx="6857334" cy="10310609"/>
          </a:xfrm>
          <a:prstGeom prst="rect">
            <a:avLst/>
          </a:prstGeom>
        </p:spPr>
        <p:txBody>
          <a:bodyPr/>
          <a:lstStyle/>
          <a:p>
            <a:pPr marL="0" indent="0">
              <a:buSzTx/>
              <a:buNone/>
              <a:defRPr b="1" sz="3600"/>
            </a:pPr>
            <a:r>
              <a:t>Top-5 Languages:</a:t>
            </a:r>
          </a:p>
          <a:p>
            <a:pPr marL="0" indent="0">
              <a:buSzTx/>
              <a:buNone/>
              <a:defRPr b="1" sz="3600"/>
            </a:pPr>
          </a:p>
          <a:p>
            <a:pPr marL="0" indent="0">
              <a:buSzTx/>
              <a:buNone/>
            </a:pPr>
          </a:p>
          <a:p>
            <a:pPr marL="0" indent="0">
              <a:buSzTx/>
              <a:buNone/>
            </a:pPr>
          </a:p>
          <a:p>
            <a:pPr marL="0" indent="0">
              <a:buSzTx/>
              <a:buNone/>
            </a:pPr>
          </a:p>
          <a:p>
            <a:pPr marL="0" indent="0">
              <a:buSzTx/>
              <a:buNone/>
            </a:pPr>
          </a:p>
          <a:p>
            <a:pPr marL="0" indent="0">
              <a:buSzTx/>
              <a:buNone/>
            </a:pPr>
          </a:p>
          <a:p>
            <a:pPr marL="0" indent="0">
              <a:buSzTx/>
              <a:buNone/>
            </a:pPr>
          </a:p>
          <a:p>
            <a:pPr marL="0" indent="0">
              <a:buSzTx/>
              <a:buNone/>
            </a:pPr>
          </a:p>
          <a:p>
            <a:pPr marL="0" indent="0">
              <a:buSzTx/>
              <a:buNone/>
            </a:pPr>
          </a:p>
          <a:p>
            <a:pPr marL="0" indent="0">
              <a:buSzTx/>
              <a:buNone/>
            </a:pPr>
          </a:p>
          <a:p>
            <a:pPr marL="0" indent="0">
              <a:buSzTx/>
              <a:buNone/>
            </a:pPr>
          </a:p>
          <a:p>
            <a:pPr marL="0" indent="0">
              <a:buSzTx/>
              <a:buNone/>
              <a:defRPr b="1" sz="3600"/>
            </a:pPr>
            <a:r>
              <a:t>Language Trends Over Years:</a:t>
            </a:r>
          </a:p>
          <a:p>
            <a:pPr marL="496887" indent="-357187">
              <a:buClr>
                <a:srgbClr val="D1D5DB"/>
              </a:buClr>
              <a:buFont typeface="TimesNewRomanPSMT"/>
            </a:pPr>
            <a:r>
              <a:rPr i="1"/>
              <a:t>2008-2013:</a:t>
            </a:r>
            <a:r>
              <a:t> Consistent dominance of Shell, Python, C, C++, and Perl.</a:t>
            </a:r>
          </a:p>
          <a:p>
            <a:pPr marL="496887" indent="-357187">
              <a:buClr>
                <a:srgbClr val="D1D5DB"/>
              </a:buClr>
              <a:buFont typeface="TimesNewRomanPSMT"/>
            </a:pPr>
            <a:r>
              <a:rPr i="1"/>
              <a:t>2014-2015:</a:t>
            </a:r>
            <a:r>
              <a:t> Introduction of Makefile in the top 5.</a:t>
            </a:r>
          </a:p>
          <a:p>
            <a:pPr marL="496887" indent="-357187">
              <a:buClr>
                <a:srgbClr val="D1D5DB"/>
              </a:buClr>
              <a:buFont typeface="TimesNewRomanPSMT"/>
            </a:pPr>
            <a:r>
              <a:rPr i="1"/>
              <a:t>2016-2019:</a:t>
            </a:r>
            <a:r>
              <a:t> Rise of HTML and JavaScript, particularly in 2015-2016.</a:t>
            </a:r>
          </a:p>
          <a:p>
            <a:pPr marL="496887" indent="-357187">
              <a:buClr>
                <a:srgbClr val="D1D5DB"/>
              </a:buClr>
              <a:buFont typeface="TimesNewRomanPSMT"/>
            </a:pPr>
            <a:r>
              <a:rPr i="1"/>
              <a:t>2020-2022:</a:t>
            </a:r>
            <a:r>
              <a:t> HTML and JavaScript consistently among top languages.</a:t>
            </a:r>
          </a:p>
          <a:p>
            <a:pPr marL="496887" indent="-357187">
              <a:buClr>
                <a:srgbClr val="D1D5DB"/>
              </a:buClr>
              <a:buFont typeface="TimesNewRomanPSMT"/>
            </a:pPr>
            <a:r>
              <a:rPr i="1"/>
              <a:t>2023:</a:t>
            </a:r>
            <a:r>
              <a:t> Emerging languages like Go gaining traction.</a:t>
            </a:r>
          </a:p>
          <a:p>
            <a:pPr marL="0" indent="0">
              <a:buSzTx/>
              <a:buNone/>
            </a:pPr>
          </a:p>
          <a:p>
            <a:pPr marL="0" indent="0">
              <a:buSzTx/>
              <a:buNone/>
            </a:pPr>
          </a:p>
          <a:p>
            <a:pPr marL="0" indent="0">
              <a:buSzTx/>
              <a:buNone/>
            </a:pPr>
            <a:r>
              <a:t>The GitHub commit data analysis reveals a consistent dominance of languages like Shell, Python, C, C++, and Perl over the years. Noteworthy trends include the introduction of Makefile in 2014-2015 and the sustained popularity of HTML and JavaScript from 2016 onwards. The emergence of newer languages, particularly Go in 2023, indicates a dynamic shift in the programming landscape. This insight equips developers with valuable information for making informed language choices in their projects.</a:t>
            </a:r>
          </a:p>
        </p:txBody>
      </p:sp>
      <p:graphicFrame>
        <p:nvGraphicFramePr>
          <p:cNvPr id="261" name="Table 2"/>
          <p:cNvGraphicFramePr/>
          <p:nvPr/>
        </p:nvGraphicFramePr>
        <p:xfrm>
          <a:off x="1884295" y="4202050"/>
          <a:ext cx="5514443" cy="2413561"/>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2750871"/>
                <a:gridCol w="2750871"/>
              </a:tblGrid>
              <a:tr h="480171">
                <a:tc>
                  <a:txBody>
                    <a:bodyPr/>
                    <a:lstStyle/>
                    <a:p>
                      <a:pPr defTabSz="914400">
                        <a:defRPr>
                          <a:solidFill>
                            <a:srgbClr val="000000"/>
                          </a:solidFill>
                        </a:defRPr>
                      </a:pPr>
                      <a:r>
                        <a:rPr b="1">
                          <a:solidFill>
                            <a:srgbClr val="FFFFFF"/>
                          </a:solidFill>
                        </a:rPr>
                        <a:t>Shell</a:t>
                      </a:r>
                    </a:p>
                  </a:txBody>
                  <a:tcPr marL="50800" marR="50800" marT="50800" marB="50800" anchor="ctr" anchorCtr="0" horzOverflow="overflow"/>
                </a:tc>
                <a:tc>
                  <a:txBody>
                    <a:bodyPr/>
                    <a:lstStyle/>
                    <a:p>
                      <a:pPr defTabSz="2438338">
                        <a:defRPr>
                          <a:solidFill>
                            <a:srgbClr val="000000"/>
                          </a:solidFill>
                        </a:defRPr>
                      </a:pPr>
                      <a:r>
                        <a:rPr>
                          <a:solidFill>
                            <a:srgbClr val="FFFFFF"/>
                          </a:solidFill>
                        </a:rPr>
                        <a:t>2,642,410,203</a:t>
                      </a:r>
                    </a:p>
                  </a:txBody>
                  <a:tcPr marL="50800" marR="50800" marT="50800" marB="50800" anchor="ctr" anchorCtr="0" horzOverflow="overflow"/>
                </a:tc>
              </a:tr>
              <a:tr h="480171">
                <a:tc>
                  <a:txBody>
                    <a:bodyPr/>
                    <a:lstStyle/>
                    <a:p>
                      <a:pPr defTabSz="914400">
                        <a:defRPr>
                          <a:solidFill>
                            <a:srgbClr val="000000"/>
                          </a:solidFill>
                        </a:defRPr>
                      </a:pPr>
                      <a:r>
                        <a:rPr b="1">
                          <a:solidFill>
                            <a:srgbClr val="FFFFFF"/>
                          </a:solidFill>
                        </a:rPr>
                        <a:t>Python</a:t>
                      </a:r>
                    </a:p>
                  </a:txBody>
                  <a:tcPr marL="50800" marR="50800" marT="50800" marB="50800" anchor="ctr" anchorCtr="0" horzOverflow="overflow"/>
                </a:tc>
                <a:tc>
                  <a:txBody>
                    <a:bodyPr/>
                    <a:lstStyle/>
                    <a:p>
                      <a:pPr defTabSz="2438338">
                        <a:defRPr>
                          <a:solidFill>
                            <a:srgbClr val="000000"/>
                          </a:solidFill>
                        </a:defRPr>
                      </a:pPr>
                      <a:r>
                        <a:rPr>
                          <a:solidFill>
                            <a:srgbClr val="FFFFFF"/>
                          </a:solidFill>
                        </a:rPr>
                        <a:t>2,293,703,436</a:t>
                      </a:r>
                    </a:p>
                  </a:txBody>
                  <a:tcPr marL="50800" marR="50800" marT="50800" marB="50800" anchor="ctr" anchorCtr="0" horzOverflow="overflow"/>
                </a:tc>
              </a:tr>
              <a:tr h="480171">
                <a:tc>
                  <a:txBody>
                    <a:bodyPr/>
                    <a:lstStyle/>
                    <a:p>
                      <a:pPr defTabSz="914400">
                        <a:defRPr>
                          <a:solidFill>
                            <a:srgbClr val="000000"/>
                          </a:solidFill>
                        </a:defRPr>
                      </a:pPr>
                      <a:r>
                        <a:rPr b="1">
                          <a:solidFill>
                            <a:srgbClr val="FFFFFF"/>
                          </a:solidFill>
                        </a:rPr>
                        <a:t>C</a:t>
                      </a:r>
                    </a:p>
                  </a:txBody>
                  <a:tcPr marL="50800" marR="50800" marT="50800" marB="50800" anchor="ctr" anchorCtr="0" horzOverflow="overflow"/>
                </a:tc>
                <a:tc>
                  <a:txBody>
                    <a:bodyPr/>
                    <a:lstStyle/>
                    <a:p>
                      <a:pPr defTabSz="2438338">
                        <a:defRPr>
                          <a:solidFill>
                            <a:srgbClr val="000000"/>
                          </a:solidFill>
                        </a:defRPr>
                      </a:pPr>
                      <a:r>
                        <a:rPr>
                          <a:solidFill>
                            <a:srgbClr val="FFFFFF"/>
                          </a:solidFill>
                        </a:rPr>
                        <a:t>2,063,789,249</a:t>
                      </a:r>
                    </a:p>
                  </a:txBody>
                  <a:tcPr marL="50800" marR="50800" marT="50800" marB="50800" anchor="ctr" anchorCtr="0" horzOverflow="overflow"/>
                </a:tc>
              </a:tr>
              <a:tr h="480171">
                <a:tc>
                  <a:txBody>
                    <a:bodyPr/>
                    <a:lstStyle/>
                    <a:p>
                      <a:pPr defTabSz="914400">
                        <a:defRPr>
                          <a:solidFill>
                            <a:srgbClr val="000000"/>
                          </a:solidFill>
                        </a:defRPr>
                      </a:pPr>
                      <a:r>
                        <a:rPr b="1">
                          <a:solidFill>
                            <a:srgbClr val="FFFFFF"/>
                          </a:solidFill>
                        </a:rPr>
                        <a:t>C++</a:t>
                      </a:r>
                    </a:p>
                  </a:txBody>
                  <a:tcPr marL="50800" marR="50800" marT="50800" marB="50800" anchor="ctr" anchorCtr="0" horzOverflow="overflow"/>
                </a:tc>
                <a:tc>
                  <a:txBody>
                    <a:bodyPr/>
                    <a:lstStyle/>
                    <a:p>
                      <a:pPr defTabSz="2438338">
                        <a:defRPr>
                          <a:solidFill>
                            <a:srgbClr val="000000"/>
                          </a:solidFill>
                        </a:defRPr>
                      </a:pPr>
                      <a:r>
                        <a:rPr>
                          <a:solidFill>
                            <a:srgbClr val="FFFFFF"/>
                          </a:solidFill>
                        </a:rPr>
                        <a:t>2,014,777,072</a:t>
                      </a:r>
                    </a:p>
                  </a:txBody>
                  <a:tcPr marL="50800" marR="50800" marT="50800" marB="50800" anchor="ctr" anchorCtr="0" horzOverflow="overflow"/>
                </a:tc>
              </a:tr>
              <a:tr h="480171">
                <a:tc>
                  <a:txBody>
                    <a:bodyPr/>
                    <a:lstStyle/>
                    <a:p>
                      <a:pPr defTabSz="914400">
                        <a:defRPr>
                          <a:solidFill>
                            <a:srgbClr val="000000"/>
                          </a:solidFill>
                        </a:defRPr>
                      </a:pPr>
                      <a:r>
                        <a:rPr b="1">
                          <a:solidFill>
                            <a:srgbClr val="FFFFFF"/>
                          </a:solidFill>
                        </a:rPr>
                        <a:t>Perl</a:t>
                      </a:r>
                    </a:p>
                  </a:txBody>
                  <a:tcPr marL="50800" marR="50800" marT="50800" marB="50800" anchor="ctr" anchorCtr="0" horzOverflow="overflow"/>
                </a:tc>
                <a:tc>
                  <a:txBody>
                    <a:bodyPr/>
                    <a:lstStyle/>
                    <a:p>
                      <a:pPr defTabSz="2438338">
                        <a:defRPr>
                          <a:solidFill>
                            <a:srgbClr val="000000"/>
                          </a:solidFill>
                        </a:defRPr>
                      </a:pPr>
                      <a:r>
                        <a:rPr>
                          <a:solidFill>
                            <a:srgbClr val="FFFFFF"/>
                          </a:solidFill>
                        </a:rPr>
                        <a:t>1,937,550,515</a:t>
                      </a:r>
                    </a:p>
                  </a:txBody>
                  <a:tcPr marL="50800" marR="50800" marT="50800" marB="50800" anchor="ctr" anchorCtr="0" horzOverflow="overflow"/>
                </a:tc>
              </a:tr>
            </a:tbl>
          </a:graphicData>
        </a:graphic>
      </p:graphicFrame>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3" name="Distribution of Licenses Across GitHub Repositories"/>
          <p:cNvSpPr txBox="1"/>
          <p:nvPr>
            <p:ph type="title"/>
          </p:nvPr>
        </p:nvSpPr>
        <p:spPr>
          <a:xfrm>
            <a:off x="1587500" y="952500"/>
            <a:ext cx="6857334" cy="1435100"/>
          </a:xfrm>
          <a:prstGeom prst="rect">
            <a:avLst/>
          </a:prstGeom>
        </p:spPr>
        <p:txBody>
          <a:bodyPr/>
          <a:lstStyle>
            <a:lvl1pPr>
              <a:defRPr spc="-82" sz="4100"/>
            </a:lvl1pPr>
          </a:lstStyle>
          <a:p>
            <a:pPr/>
            <a:r>
              <a:t>Distribution of Licenses Across GitHub Repositories</a:t>
            </a:r>
          </a:p>
        </p:txBody>
      </p:sp>
      <p:pic>
        <p:nvPicPr>
          <p:cNvPr id="264" name="download-6.png" descr="download-6.png"/>
          <p:cNvPicPr>
            <a:picLocks noChangeAspect="1"/>
          </p:cNvPicPr>
          <p:nvPr/>
        </p:nvPicPr>
        <p:blipFill>
          <a:blip r:embed="rId2">
            <a:extLst/>
          </a:blip>
          <a:stretch>
            <a:fillRect/>
          </a:stretch>
        </p:blipFill>
        <p:spPr>
          <a:xfrm>
            <a:off x="9206409" y="552455"/>
            <a:ext cx="13369115" cy="6633960"/>
          </a:xfrm>
          <a:prstGeom prst="rect">
            <a:avLst/>
          </a:prstGeom>
          <a:ln w="12700">
            <a:miter lim="400000"/>
          </a:ln>
        </p:spPr>
      </p:pic>
      <p:pic>
        <p:nvPicPr>
          <p:cNvPr id="265" name="UChicago_logo.png" descr="UChicago_logo.png"/>
          <p:cNvPicPr>
            <a:picLocks noChangeAspect="1"/>
          </p:cNvPicPr>
          <p:nvPr/>
        </p:nvPicPr>
        <p:blipFill>
          <a:blip r:embed="rId3">
            <a:extLst/>
          </a:blip>
          <a:stretch>
            <a:fillRect/>
          </a:stretch>
        </p:blipFill>
        <p:spPr>
          <a:xfrm>
            <a:off x="21392661" y="12593846"/>
            <a:ext cx="2771672" cy="572610"/>
          </a:xfrm>
          <a:prstGeom prst="rect">
            <a:avLst/>
          </a:prstGeom>
          <a:ln w="12700">
            <a:miter lim="400000"/>
          </a:ln>
        </p:spPr>
      </p:pic>
      <p:sp>
        <p:nvSpPr>
          <p:cNvPr id="266" name="Vincent Caldwell December 2nd, 2023"/>
          <p:cNvSpPr txBox="1"/>
          <p:nvPr/>
        </p:nvSpPr>
        <p:spPr>
          <a:xfrm>
            <a:off x="20172678" y="13183502"/>
            <a:ext cx="4103724" cy="380075"/>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algn="l" defTabSz="404495">
              <a:defRPr b="1" sz="1764"/>
            </a:pPr>
            <a:r>
              <a:t>Vincent Caldwell </a:t>
            </a:r>
            <a:r>
              <a:rPr b="0"/>
              <a:t>December 2nd, 2023</a:t>
            </a:r>
          </a:p>
        </p:txBody>
      </p:sp>
      <p:sp>
        <p:nvSpPr>
          <p:cNvPr id="267" name="Top Licenses Across GitHub:…"/>
          <p:cNvSpPr txBox="1"/>
          <p:nvPr>
            <p:ph type="body" sz="half" idx="1"/>
          </p:nvPr>
        </p:nvSpPr>
        <p:spPr>
          <a:xfrm>
            <a:off x="1587500" y="2540139"/>
            <a:ext cx="6857334" cy="10446951"/>
          </a:xfrm>
          <a:prstGeom prst="rect">
            <a:avLst/>
          </a:prstGeom>
        </p:spPr>
        <p:txBody>
          <a:bodyPr/>
          <a:lstStyle/>
          <a:p>
            <a:pPr marL="0" indent="0">
              <a:buSzTx/>
              <a:buNone/>
              <a:defRPr b="1" sz="3600"/>
            </a:pPr>
            <a:r>
              <a:t>Top Licenses Across GitHub:</a:t>
            </a:r>
          </a:p>
          <a:p>
            <a:pPr marL="496887" indent="-357187">
              <a:buClr>
                <a:srgbClr val="D1D5DB"/>
              </a:buClr>
              <a:buFont typeface="TimesNewRomanPSMT"/>
            </a:pPr>
            <a:r>
              <a:t>GPL-2.0 is the most prevalent license on GitHub, with an overwhelming count of 27,506,267,723.</a:t>
            </a:r>
          </a:p>
          <a:p>
            <a:pPr marL="496887" indent="-357187">
              <a:buClr>
                <a:srgbClr val="D1D5DB"/>
              </a:buClr>
              <a:buFont typeface="TimesNewRomanPSMT"/>
            </a:pPr>
            <a:r>
              <a:t>Apache-2.0 and MIT licenses follow with 2,917,284,672 and 1,902,437,919 counts, respectively.</a:t>
            </a:r>
          </a:p>
          <a:p>
            <a:pPr marL="496887" indent="-357187">
              <a:buClr>
                <a:srgbClr val="D1D5DB"/>
              </a:buClr>
              <a:buFont typeface="TimesNewRomanPSMT"/>
            </a:pPr>
            <a:r>
              <a:t>Other prominent licenses include GPL-3.0, BSD-3-Clause, and AGPL-3.0.</a:t>
            </a:r>
          </a:p>
          <a:p>
            <a:pPr marL="0" indent="0">
              <a:buSzTx/>
              <a:buNone/>
            </a:pPr>
          </a:p>
        </p:txBody>
      </p:sp>
      <p:graphicFrame>
        <p:nvGraphicFramePr>
          <p:cNvPr id="268" name="Table 1"/>
          <p:cNvGraphicFramePr/>
          <p:nvPr/>
        </p:nvGraphicFramePr>
        <p:xfrm>
          <a:off x="1819023" y="5215079"/>
          <a:ext cx="6282757" cy="7505701"/>
        </p:xfrm>
        <a:graphic xmlns:a="http://schemas.openxmlformats.org/drawingml/2006/main">
          <a:graphicData uri="http://schemas.openxmlformats.org/drawingml/2006/table">
            <a:tbl>
              <a:tblPr firstCol="0" firstRow="0" lastCol="0" lastRow="0" bandCol="0" bandRow="0" rtl="0">
                <a:tableStyleId>{33BA23B1-9221-436E-865A-0063620EA4FD}</a:tableStyleId>
              </a:tblPr>
              <a:tblGrid>
                <a:gridCol w="2090018"/>
                <a:gridCol w="2090018"/>
                <a:gridCol w="2090018"/>
              </a:tblGrid>
              <a:tr h="440764">
                <a:tc gridSpan="3">
                  <a:txBody>
                    <a:bodyPr/>
                    <a:lstStyle/>
                    <a:p>
                      <a:pPr defTabSz="914400">
                        <a:tabLst>
                          <a:tab pos="1663700" algn="l"/>
                        </a:tabLst>
                        <a:defRPr>
                          <a:solidFill>
                            <a:srgbClr val="000000"/>
                          </a:solidFill>
                        </a:defRPr>
                      </a:pPr>
                      <a:r>
                        <a:rPr b="1" sz="2200">
                          <a:solidFill>
                            <a:srgbClr val="FFFFFF"/>
                          </a:solidFill>
                        </a:rPr>
                        <a:t>Most Popular Language Per License</a:t>
                      </a:r>
                    </a:p>
                  </a:txBody>
                  <a:tcPr marL="50800" marR="50800" marT="50800" marB="50800" anchor="ctr" anchorCtr="0" horzOverflow="overflow">
                    <a:lnL w="12700">
                      <a:solidFill>
                        <a:srgbClr val="A6AAA9"/>
                      </a:solidFill>
                      <a:miter lim="400000"/>
                    </a:lnL>
                    <a:lnR w="12700">
                      <a:solidFill>
                        <a:srgbClr val="A6AAA9"/>
                      </a:solidFill>
                      <a:miter lim="400000"/>
                    </a:lnR>
                    <a:lnT w="12700">
                      <a:solidFill>
                        <a:srgbClr val="A6AAA9"/>
                      </a:solidFill>
                      <a:miter lim="400000"/>
                    </a:lnT>
                    <a:solidFill>
                      <a:srgbClr val="650E48"/>
                    </a:solidFill>
                  </a:tcPr>
                </a:tc>
                <a:tc hMerge="1">
                  <a:tcPr/>
                </a:tc>
                <a:tc hMerge="1">
                  <a:tcPr/>
                </a:tc>
              </a:tr>
              <a:tr h="440764">
                <a:tc>
                  <a:txBody>
                    <a:bodyPr/>
                    <a:lstStyle/>
                    <a:p>
                      <a:pPr defTabSz="914400">
                        <a:tabLst>
                          <a:tab pos="1663700" algn="l"/>
                        </a:tabLst>
                        <a:defRPr>
                          <a:solidFill>
                            <a:srgbClr val="000000"/>
                          </a:solidFill>
                        </a:defRPr>
                      </a:pPr>
                      <a:r>
                        <a:rPr b="1" sz="2200">
                          <a:solidFill>
                            <a:srgbClr val="FFFFFF"/>
                          </a:solidFill>
                        </a:rPr>
                        <a:t>Language</a:t>
                      </a:r>
                    </a:p>
                  </a:txBody>
                  <a:tcPr marL="50800" marR="50800" marT="50800" marB="50800" anchor="ctr" anchorCtr="0" horzOverflow="overflow">
                    <a:lnL w="12700">
                      <a:solidFill>
                        <a:srgbClr val="A6AAA9"/>
                      </a:solidFill>
                      <a:miter lim="400000"/>
                    </a:lnL>
                    <a:solidFill>
                      <a:srgbClr val="650E48"/>
                    </a:solidFill>
                  </a:tcPr>
                </a:tc>
                <a:tc>
                  <a:txBody>
                    <a:bodyPr/>
                    <a:lstStyle/>
                    <a:p>
                      <a:pPr defTabSz="914400">
                        <a:tabLst>
                          <a:tab pos="1663700" algn="l"/>
                        </a:tabLst>
                        <a:defRPr>
                          <a:solidFill>
                            <a:srgbClr val="000000"/>
                          </a:solidFill>
                        </a:defRPr>
                      </a:pPr>
                      <a:r>
                        <a:rPr b="1" sz="2200">
                          <a:solidFill>
                            <a:srgbClr val="FFFFFF"/>
                          </a:solidFill>
                        </a:rPr>
                        <a:t>License</a:t>
                      </a:r>
                    </a:p>
                  </a:txBody>
                  <a:tcPr marL="50800" marR="50800" marT="50800" marB="50800" anchor="ctr" anchorCtr="0" horzOverflow="overflow">
                    <a:solidFill>
                      <a:srgbClr val="650E48"/>
                    </a:solidFill>
                  </a:tcPr>
                </a:tc>
                <a:tc>
                  <a:txBody>
                    <a:bodyPr/>
                    <a:lstStyle/>
                    <a:p>
                      <a:pPr defTabSz="914400">
                        <a:tabLst>
                          <a:tab pos="1663700" algn="l"/>
                        </a:tabLst>
                        <a:defRPr>
                          <a:solidFill>
                            <a:srgbClr val="000000"/>
                          </a:solidFill>
                        </a:defRPr>
                      </a:pPr>
                      <a:r>
                        <a:rPr b="1" sz="2200">
                          <a:solidFill>
                            <a:srgbClr val="FFFFFF"/>
                          </a:solidFill>
                        </a:rPr>
                        <a:t>Count</a:t>
                      </a:r>
                    </a:p>
                  </a:txBody>
                  <a:tcPr marL="50800" marR="50800" marT="50800" marB="50800" anchor="ctr" anchorCtr="0" horzOverflow="overflow">
                    <a:lnR w="12700">
                      <a:solidFill>
                        <a:srgbClr val="A6AAA9"/>
                      </a:solidFill>
                      <a:miter lim="400000"/>
                    </a:lnR>
                    <a:solidFill>
                      <a:srgbClr val="650E48"/>
                    </a:solidFill>
                  </a:tcPr>
                </a:tc>
              </a:tr>
              <a:tr h="440764">
                <a:tc>
                  <a:txBody>
                    <a:bodyPr/>
                    <a:lstStyle/>
                    <a:p>
                      <a:pPr defTabSz="914400">
                        <a:defRPr>
                          <a:solidFill>
                            <a:srgbClr val="000000"/>
                          </a:solidFill>
                        </a:defRPr>
                      </a:pPr>
                      <a:r>
                        <a:rPr b="1" sz="1600">
                          <a:solidFill>
                            <a:srgbClr val="FFFFFF"/>
                          </a:solidFill>
                        </a:rPr>
                        <a:t>Shell</a:t>
                      </a:r>
                    </a:p>
                  </a:txBody>
                  <a:tcPr marL="50800" marR="50800" marT="50800" marB="50800" anchor="ctr" anchorCtr="0" horzOverflow="overflow">
                    <a:lnL w="12700">
                      <a:solidFill>
                        <a:srgbClr val="A6AAA9"/>
                      </a:solidFill>
                      <a:miter lim="400000"/>
                    </a:lnL>
                  </a:tcPr>
                </a:tc>
                <a:tc>
                  <a:txBody>
                    <a:bodyPr/>
                    <a:lstStyle/>
                    <a:p>
                      <a:pPr defTabSz="914400">
                        <a:defRPr>
                          <a:solidFill>
                            <a:srgbClr val="000000"/>
                          </a:solidFill>
                        </a:defRPr>
                      </a:pPr>
                      <a:r>
                        <a:rPr b="1" sz="1600">
                          <a:solidFill>
                            <a:srgbClr val="FFFFFF"/>
                          </a:solidFill>
                        </a:rPr>
                        <a:t>gpl-2.0</a:t>
                      </a:r>
                    </a:p>
                  </a:txBody>
                  <a:tcPr marL="50800" marR="50800" marT="50800" marB="50800" anchor="ctr" anchorCtr="0" horzOverflow="overflow"/>
                </a:tc>
                <a:tc>
                  <a:txBody>
                    <a:bodyPr/>
                    <a:lstStyle/>
                    <a:p>
                      <a:pPr defTabSz="914400">
                        <a:defRPr>
                          <a:solidFill>
                            <a:srgbClr val="000000"/>
                          </a:solidFill>
                        </a:defRPr>
                      </a:pPr>
                      <a:r>
                        <a:rPr sz="1600">
                          <a:solidFill>
                            <a:srgbClr val="FFFFFF"/>
                          </a:solidFill>
                        </a:rPr>
                        <a:t>1,763,629,754</a:t>
                      </a:r>
                    </a:p>
                  </a:txBody>
                  <a:tcPr marL="50800" marR="50800" marT="50800" marB="50800" anchor="ctr" anchorCtr="0" horzOverflow="overflow">
                    <a:lnR w="12700">
                      <a:solidFill>
                        <a:srgbClr val="A6AAA9"/>
                      </a:solidFill>
                      <a:miter lim="400000"/>
                    </a:lnR>
                  </a:tcPr>
                </a:tc>
              </a:tr>
              <a:tr h="440764">
                <a:tc>
                  <a:txBody>
                    <a:bodyPr/>
                    <a:lstStyle/>
                    <a:p>
                      <a:pPr defTabSz="914400">
                        <a:defRPr>
                          <a:solidFill>
                            <a:srgbClr val="000000"/>
                          </a:solidFill>
                        </a:defRPr>
                      </a:pPr>
                      <a:r>
                        <a:rPr b="1" sz="1600">
                          <a:solidFill>
                            <a:srgbClr val="FFFFFF"/>
                          </a:solidFill>
                        </a:rPr>
                        <a:t>Shell</a:t>
                      </a:r>
                    </a:p>
                  </a:txBody>
                  <a:tcPr marL="50800" marR="50800" marT="50800" marB="50800" anchor="ctr" anchorCtr="0" horzOverflow="overflow">
                    <a:lnL w="12700">
                      <a:solidFill>
                        <a:srgbClr val="A6AAA9"/>
                      </a:solidFill>
                      <a:miter lim="400000"/>
                    </a:lnL>
                  </a:tcPr>
                </a:tc>
                <a:tc>
                  <a:txBody>
                    <a:bodyPr/>
                    <a:lstStyle/>
                    <a:p>
                      <a:pPr defTabSz="914400">
                        <a:defRPr>
                          <a:solidFill>
                            <a:srgbClr val="000000"/>
                          </a:solidFill>
                        </a:defRPr>
                      </a:pPr>
                      <a:r>
                        <a:rPr b="1" sz="1600">
                          <a:solidFill>
                            <a:srgbClr val="FFFFFF"/>
                          </a:solidFill>
                        </a:rPr>
                        <a:t>apache-2.0</a:t>
                      </a:r>
                    </a:p>
                  </a:txBody>
                  <a:tcPr marL="50800" marR="50800" marT="50800" marB="50800" anchor="ctr" anchorCtr="0" horzOverflow="overflow"/>
                </a:tc>
                <a:tc>
                  <a:txBody>
                    <a:bodyPr/>
                    <a:lstStyle/>
                    <a:p>
                      <a:pPr defTabSz="914400">
                        <a:defRPr>
                          <a:solidFill>
                            <a:srgbClr val="000000"/>
                          </a:solidFill>
                        </a:defRPr>
                      </a:pPr>
                      <a:r>
                        <a:rPr sz="1600">
                          <a:solidFill>
                            <a:srgbClr val="FFFFFF"/>
                          </a:solidFill>
                        </a:rPr>
                        <a:t>258,621,191</a:t>
                      </a:r>
                    </a:p>
                  </a:txBody>
                  <a:tcPr marL="50800" marR="50800" marT="50800" marB="50800" anchor="ctr" anchorCtr="0" horzOverflow="overflow">
                    <a:lnR w="12700">
                      <a:solidFill>
                        <a:srgbClr val="A6AAA9"/>
                      </a:solidFill>
                      <a:miter lim="400000"/>
                    </a:lnR>
                  </a:tcPr>
                </a:tc>
              </a:tr>
              <a:tr h="440764">
                <a:tc>
                  <a:txBody>
                    <a:bodyPr/>
                    <a:lstStyle/>
                    <a:p>
                      <a:pPr defTabSz="914400">
                        <a:defRPr>
                          <a:solidFill>
                            <a:srgbClr val="000000"/>
                          </a:solidFill>
                        </a:defRPr>
                      </a:pPr>
                      <a:r>
                        <a:rPr b="1" sz="1600">
                          <a:solidFill>
                            <a:srgbClr val="FFFFFF"/>
                          </a:solidFill>
                        </a:rPr>
                        <a:t>JavaScript</a:t>
                      </a:r>
                    </a:p>
                  </a:txBody>
                  <a:tcPr marL="50800" marR="50800" marT="50800" marB="50800" anchor="ctr" anchorCtr="0" horzOverflow="overflow">
                    <a:lnL w="12700">
                      <a:solidFill>
                        <a:srgbClr val="A6AAA9"/>
                      </a:solidFill>
                      <a:miter lim="400000"/>
                    </a:lnL>
                  </a:tcPr>
                </a:tc>
                <a:tc>
                  <a:txBody>
                    <a:bodyPr/>
                    <a:lstStyle/>
                    <a:p>
                      <a:pPr defTabSz="914400">
                        <a:defRPr>
                          <a:solidFill>
                            <a:srgbClr val="000000"/>
                          </a:solidFill>
                        </a:defRPr>
                      </a:pPr>
                      <a:r>
                        <a:rPr b="1" sz="1600">
                          <a:solidFill>
                            <a:srgbClr val="FFFFFF"/>
                          </a:solidFill>
                        </a:rPr>
                        <a:t>mit</a:t>
                      </a:r>
                    </a:p>
                  </a:txBody>
                  <a:tcPr marL="50800" marR="50800" marT="50800" marB="50800" anchor="ctr" anchorCtr="0" horzOverflow="overflow"/>
                </a:tc>
                <a:tc>
                  <a:txBody>
                    <a:bodyPr/>
                    <a:lstStyle/>
                    <a:p>
                      <a:pPr defTabSz="914400">
                        <a:defRPr>
                          <a:solidFill>
                            <a:srgbClr val="000000"/>
                          </a:solidFill>
                        </a:defRPr>
                      </a:pPr>
                      <a:r>
                        <a:rPr sz="1600">
                          <a:solidFill>
                            <a:srgbClr val="FFFFFF"/>
                          </a:solidFill>
                        </a:rPr>
                        <a:t>215,254,737</a:t>
                      </a:r>
                    </a:p>
                  </a:txBody>
                  <a:tcPr marL="50800" marR="50800" marT="50800" marB="50800" anchor="ctr" anchorCtr="0" horzOverflow="overflow">
                    <a:lnR w="12700">
                      <a:solidFill>
                        <a:srgbClr val="A6AAA9"/>
                      </a:solidFill>
                      <a:miter lim="400000"/>
                    </a:lnR>
                  </a:tcPr>
                </a:tc>
              </a:tr>
              <a:tr h="440764">
                <a:tc>
                  <a:txBody>
                    <a:bodyPr/>
                    <a:lstStyle/>
                    <a:p>
                      <a:pPr defTabSz="914400">
                        <a:defRPr>
                          <a:solidFill>
                            <a:srgbClr val="000000"/>
                          </a:solidFill>
                        </a:defRPr>
                      </a:pPr>
                      <a:r>
                        <a:rPr b="1" sz="1600">
                          <a:solidFill>
                            <a:srgbClr val="FFFFFF"/>
                          </a:solidFill>
                        </a:rPr>
                        <a:t>Shell</a:t>
                      </a:r>
                    </a:p>
                  </a:txBody>
                  <a:tcPr marL="50800" marR="50800" marT="50800" marB="50800" anchor="ctr" anchorCtr="0" horzOverflow="overflow">
                    <a:lnL w="12700">
                      <a:solidFill>
                        <a:srgbClr val="A6AAA9"/>
                      </a:solidFill>
                      <a:miter lim="400000"/>
                    </a:lnL>
                  </a:tcPr>
                </a:tc>
                <a:tc>
                  <a:txBody>
                    <a:bodyPr/>
                    <a:lstStyle/>
                    <a:p>
                      <a:pPr defTabSz="914400">
                        <a:defRPr>
                          <a:solidFill>
                            <a:srgbClr val="000000"/>
                          </a:solidFill>
                        </a:defRPr>
                      </a:pPr>
                      <a:r>
                        <a:rPr b="1" sz="1600">
                          <a:solidFill>
                            <a:srgbClr val="FFFFFF"/>
                          </a:solidFill>
                        </a:rPr>
                        <a:t>gpl-3.0</a:t>
                      </a:r>
                    </a:p>
                  </a:txBody>
                  <a:tcPr marL="50800" marR="50800" marT="50800" marB="50800" anchor="ctr" anchorCtr="0" horzOverflow="overflow"/>
                </a:tc>
                <a:tc>
                  <a:txBody>
                    <a:bodyPr/>
                    <a:lstStyle/>
                    <a:p>
                      <a:pPr defTabSz="914400">
                        <a:defRPr>
                          <a:solidFill>
                            <a:srgbClr val="000000"/>
                          </a:solidFill>
                        </a:defRPr>
                      </a:pPr>
                      <a:r>
                        <a:rPr sz="1600">
                          <a:solidFill>
                            <a:srgbClr val="FFFFFF"/>
                          </a:solidFill>
                        </a:rPr>
                        <a:t>110,956,860</a:t>
                      </a:r>
                    </a:p>
                  </a:txBody>
                  <a:tcPr marL="50800" marR="50800" marT="50800" marB="50800" anchor="ctr" anchorCtr="0" horzOverflow="overflow">
                    <a:lnR w="12700">
                      <a:solidFill>
                        <a:srgbClr val="A6AAA9"/>
                      </a:solidFill>
                      <a:miter lim="400000"/>
                    </a:lnR>
                  </a:tcPr>
                </a:tc>
              </a:tr>
              <a:tr h="440764">
                <a:tc>
                  <a:txBody>
                    <a:bodyPr/>
                    <a:lstStyle/>
                    <a:p>
                      <a:pPr defTabSz="914400">
                        <a:defRPr>
                          <a:solidFill>
                            <a:srgbClr val="000000"/>
                          </a:solidFill>
                        </a:defRPr>
                      </a:pPr>
                      <a:r>
                        <a:rPr b="1" sz="1600">
                          <a:solidFill>
                            <a:srgbClr val="FFFFFF"/>
                          </a:solidFill>
                        </a:rPr>
                        <a:t>Shell</a:t>
                      </a:r>
                    </a:p>
                  </a:txBody>
                  <a:tcPr marL="50800" marR="50800" marT="50800" marB="50800" anchor="ctr" anchorCtr="0" horzOverflow="overflow">
                    <a:lnL w="12700">
                      <a:solidFill>
                        <a:srgbClr val="A6AAA9"/>
                      </a:solidFill>
                      <a:miter lim="400000"/>
                    </a:lnL>
                  </a:tcPr>
                </a:tc>
                <a:tc>
                  <a:txBody>
                    <a:bodyPr/>
                    <a:lstStyle/>
                    <a:p>
                      <a:pPr defTabSz="914400">
                        <a:defRPr>
                          <a:solidFill>
                            <a:srgbClr val="000000"/>
                          </a:solidFill>
                        </a:defRPr>
                      </a:pPr>
                      <a:r>
                        <a:rPr b="1" sz="1600">
                          <a:solidFill>
                            <a:srgbClr val="FFFFFF"/>
                          </a:solidFill>
                        </a:rPr>
                        <a:t>bsd-3-clause</a:t>
                      </a:r>
                    </a:p>
                  </a:txBody>
                  <a:tcPr marL="50800" marR="50800" marT="50800" marB="50800" anchor="ctr" anchorCtr="0" horzOverflow="overflow"/>
                </a:tc>
                <a:tc>
                  <a:txBody>
                    <a:bodyPr/>
                    <a:lstStyle/>
                    <a:p>
                      <a:pPr defTabSz="914400">
                        <a:defRPr>
                          <a:solidFill>
                            <a:srgbClr val="000000"/>
                          </a:solidFill>
                        </a:defRPr>
                      </a:pPr>
                      <a:r>
                        <a:rPr sz="1600">
                          <a:solidFill>
                            <a:srgbClr val="FFFFFF"/>
                          </a:solidFill>
                        </a:rPr>
                        <a:t>94,568,749</a:t>
                      </a:r>
                    </a:p>
                  </a:txBody>
                  <a:tcPr marL="50800" marR="50800" marT="50800" marB="50800" anchor="ctr" anchorCtr="0" horzOverflow="overflow">
                    <a:lnR w="12700">
                      <a:solidFill>
                        <a:srgbClr val="A6AAA9"/>
                      </a:solidFill>
                      <a:miter lim="400000"/>
                    </a:lnR>
                  </a:tcPr>
                </a:tc>
              </a:tr>
              <a:tr h="440764">
                <a:tc>
                  <a:txBody>
                    <a:bodyPr/>
                    <a:lstStyle/>
                    <a:p>
                      <a:pPr defTabSz="914400">
                        <a:defRPr>
                          <a:solidFill>
                            <a:srgbClr val="000000"/>
                          </a:solidFill>
                        </a:defRPr>
                      </a:pPr>
                      <a:r>
                        <a:rPr b="1" sz="1600">
                          <a:solidFill>
                            <a:srgbClr val="FFFFFF"/>
                          </a:solidFill>
                        </a:rPr>
                        <a:t>Ruby</a:t>
                      </a:r>
                    </a:p>
                  </a:txBody>
                  <a:tcPr marL="50800" marR="50800" marT="50800" marB="50800" anchor="ctr" anchorCtr="0" horzOverflow="overflow">
                    <a:lnL w="12700">
                      <a:solidFill>
                        <a:srgbClr val="A6AAA9"/>
                      </a:solidFill>
                      <a:miter lim="400000"/>
                    </a:lnL>
                  </a:tcPr>
                </a:tc>
                <a:tc>
                  <a:txBody>
                    <a:bodyPr/>
                    <a:lstStyle/>
                    <a:p>
                      <a:pPr defTabSz="914400">
                        <a:defRPr>
                          <a:solidFill>
                            <a:srgbClr val="000000"/>
                          </a:solidFill>
                        </a:defRPr>
                      </a:pPr>
                      <a:r>
                        <a:rPr b="1" sz="1600">
                          <a:solidFill>
                            <a:srgbClr val="FFFFFF"/>
                          </a:solidFill>
                        </a:rPr>
                        <a:t>bsd-2-clause</a:t>
                      </a:r>
                    </a:p>
                  </a:txBody>
                  <a:tcPr marL="50800" marR="50800" marT="50800" marB="50800" anchor="ctr" anchorCtr="0" horzOverflow="overflow"/>
                </a:tc>
                <a:tc>
                  <a:txBody>
                    <a:bodyPr/>
                    <a:lstStyle/>
                    <a:p>
                      <a:pPr defTabSz="914400">
                        <a:defRPr>
                          <a:solidFill>
                            <a:srgbClr val="000000"/>
                          </a:solidFill>
                        </a:defRPr>
                      </a:pPr>
                      <a:r>
                        <a:rPr sz="1600">
                          <a:solidFill>
                            <a:srgbClr val="FFFFFF"/>
                          </a:solidFill>
                        </a:rPr>
                        <a:t>89,499,812</a:t>
                      </a:r>
                    </a:p>
                  </a:txBody>
                  <a:tcPr marL="50800" marR="50800" marT="50800" marB="50800" anchor="ctr" anchorCtr="0" horzOverflow="overflow">
                    <a:lnR w="12700">
                      <a:solidFill>
                        <a:srgbClr val="A6AAA9"/>
                      </a:solidFill>
                      <a:miter lim="400000"/>
                    </a:lnR>
                  </a:tcPr>
                </a:tc>
              </a:tr>
              <a:tr h="440764">
                <a:tc>
                  <a:txBody>
                    <a:bodyPr/>
                    <a:lstStyle/>
                    <a:p>
                      <a:pPr defTabSz="914400">
                        <a:defRPr>
                          <a:solidFill>
                            <a:srgbClr val="000000"/>
                          </a:solidFill>
                        </a:defRPr>
                      </a:pPr>
                      <a:r>
                        <a:rPr b="1" sz="1600">
                          <a:solidFill>
                            <a:srgbClr val="FFFFFF"/>
                          </a:solidFill>
                        </a:rPr>
                        <a:t>Shell</a:t>
                      </a:r>
                    </a:p>
                  </a:txBody>
                  <a:tcPr marL="50800" marR="50800" marT="50800" marB="50800" anchor="ctr" anchorCtr="0" horzOverflow="overflow">
                    <a:lnL w="12700">
                      <a:solidFill>
                        <a:srgbClr val="A6AAA9"/>
                      </a:solidFill>
                      <a:miter lim="400000"/>
                    </a:lnL>
                  </a:tcPr>
                </a:tc>
                <a:tc>
                  <a:txBody>
                    <a:bodyPr/>
                    <a:lstStyle/>
                    <a:p>
                      <a:pPr defTabSz="914400">
                        <a:defRPr>
                          <a:solidFill>
                            <a:srgbClr val="000000"/>
                          </a:solidFill>
                        </a:defRPr>
                      </a:pPr>
                      <a:r>
                        <a:rPr b="1" sz="1600">
                          <a:solidFill>
                            <a:srgbClr val="FFFFFF"/>
                          </a:solidFill>
                        </a:rPr>
                        <a:t>agpl-3.0</a:t>
                      </a:r>
                    </a:p>
                  </a:txBody>
                  <a:tcPr marL="50800" marR="50800" marT="50800" marB="50800" anchor="ctr" anchorCtr="0" horzOverflow="overflow"/>
                </a:tc>
                <a:tc>
                  <a:txBody>
                    <a:bodyPr/>
                    <a:lstStyle/>
                    <a:p>
                      <a:pPr defTabSz="914400">
                        <a:defRPr>
                          <a:solidFill>
                            <a:srgbClr val="000000"/>
                          </a:solidFill>
                        </a:defRPr>
                      </a:pPr>
                      <a:r>
                        <a:rPr sz="1600">
                          <a:solidFill>
                            <a:srgbClr val="FFFFFF"/>
                          </a:solidFill>
                        </a:rPr>
                        <a:t>74,379,593</a:t>
                      </a:r>
                    </a:p>
                  </a:txBody>
                  <a:tcPr marL="50800" marR="50800" marT="50800" marB="50800" anchor="ctr" anchorCtr="0" horzOverflow="overflow">
                    <a:lnR w="12700">
                      <a:solidFill>
                        <a:srgbClr val="A6AAA9"/>
                      </a:solidFill>
                      <a:miter lim="400000"/>
                    </a:lnR>
                  </a:tcPr>
                </a:tc>
              </a:tr>
              <a:tr h="440764">
                <a:tc>
                  <a:txBody>
                    <a:bodyPr/>
                    <a:lstStyle/>
                    <a:p>
                      <a:pPr defTabSz="914400">
                        <a:defRPr>
                          <a:solidFill>
                            <a:srgbClr val="000000"/>
                          </a:solidFill>
                        </a:defRPr>
                      </a:pPr>
                      <a:r>
                        <a:rPr b="1" sz="1600">
                          <a:solidFill>
                            <a:srgbClr val="FFFFFF"/>
                          </a:solidFill>
                        </a:rPr>
                        <a:t>Shell</a:t>
                      </a:r>
                    </a:p>
                  </a:txBody>
                  <a:tcPr marL="50800" marR="50800" marT="50800" marB="50800" anchor="ctr" anchorCtr="0" horzOverflow="overflow">
                    <a:lnL w="12700">
                      <a:solidFill>
                        <a:srgbClr val="A6AAA9"/>
                      </a:solidFill>
                      <a:miter lim="400000"/>
                    </a:lnL>
                  </a:tcPr>
                </a:tc>
                <a:tc>
                  <a:txBody>
                    <a:bodyPr/>
                    <a:lstStyle/>
                    <a:p>
                      <a:pPr defTabSz="914400">
                        <a:defRPr>
                          <a:solidFill>
                            <a:srgbClr val="000000"/>
                          </a:solidFill>
                        </a:defRPr>
                      </a:pPr>
                      <a:r>
                        <a:rPr b="1" sz="1600">
                          <a:solidFill>
                            <a:srgbClr val="FFFFFF"/>
                          </a:solidFill>
                        </a:rPr>
                        <a:t>lgpl-2.1</a:t>
                      </a:r>
                    </a:p>
                  </a:txBody>
                  <a:tcPr marL="50800" marR="50800" marT="50800" marB="50800" anchor="ctr" anchorCtr="0" horzOverflow="overflow"/>
                </a:tc>
                <a:tc>
                  <a:txBody>
                    <a:bodyPr/>
                    <a:lstStyle/>
                    <a:p>
                      <a:pPr defTabSz="914400">
                        <a:defRPr>
                          <a:solidFill>
                            <a:srgbClr val="000000"/>
                          </a:solidFill>
                        </a:defRPr>
                      </a:pPr>
                      <a:r>
                        <a:rPr sz="1600">
                          <a:solidFill>
                            <a:srgbClr val="FFFFFF"/>
                          </a:solidFill>
                        </a:rPr>
                        <a:t>21,172,361</a:t>
                      </a:r>
                    </a:p>
                  </a:txBody>
                  <a:tcPr marL="50800" marR="50800" marT="50800" marB="50800" anchor="ctr" anchorCtr="0" horzOverflow="overflow">
                    <a:lnR w="12700">
                      <a:solidFill>
                        <a:srgbClr val="A6AAA9"/>
                      </a:solidFill>
                      <a:miter lim="400000"/>
                    </a:lnR>
                  </a:tcPr>
                </a:tc>
              </a:tr>
              <a:tr h="440764">
                <a:tc>
                  <a:txBody>
                    <a:bodyPr/>
                    <a:lstStyle/>
                    <a:p>
                      <a:pPr defTabSz="914400">
                        <a:defRPr>
                          <a:solidFill>
                            <a:srgbClr val="000000"/>
                          </a:solidFill>
                        </a:defRPr>
                      </a:pPr>
                      <a:r>
                        <a:rPr b="1" sz="1600">
                          <a:solidFill>
                            <a:srgbClr val="FFFFFF"/>
                          </a:solidFill>
                        </a:rPr>
                        <a:t>Shell</a:t>
                      </a:r>
                    </a:p>
                  </a:txBody>
                  <a:tcPr marL="50800" marR="50800" marT="50800" marB="50800" anchor="ctr" anchorCtr="0" horzOverflow="overflow">
                    <a:lnL w="12700">
                      <a:solidFill>
                        <a:srgbClr val="A6AAA9"/>
                      </a:solidFill>
                      <a:miter lim="400000"/>
                    </a:lnL>
                  </a:tcPr>
                </a:tc>
                <a:tc>
                  <a:txBody>
                    <a:bodyPr/>
                    <a:lstStyle/>
                    <a:p>
                      <a:pPr defTabSz="914400">
                        <a:defRPr>
                          <a:solidFill>
                            <a:srgbClr val="000000"/>
                          </a:solidFill>
                        </a:defRPr>
                      </a:pPr>
                      <a:r>
                        <a:rPr b="1" sz="1600">
                          <a:solidFill>
                            <a:srgbClr val="FFFFFF"/>
                          </a:solidFill>
                        </a:rPr>
                        <a:t>mpl-2.0</a:t>
                      </a:r>
                    </a:p>
                  </a:txBody>
                  <a:tcPr marL="50800" marR="50800" marT="50800" marB="50800" anchor="ctr" anchorCtr="0" horzOverflow="overflow"/>
                </a:tc>
                <a:tc>
                  <a:txBody>
                    <a:bodyPr/>
                    <a:lstStyle/>
                    <a:p>
                      <a:pPr defTabSz="914400">
                        <a:defRPr>
                          <a:solidFill>
                            <a:srgbClr val="000000"/>
                          </a:solidFill>
                        </a:defRPr>
                      </a:pPr>
                      <a:r>
                        <a:rPr sz="1600">
                          <a:solidFill>
                            <a:srgbClr val="FFFFFF"/>
                          </a:solidFill>
                        </a:rPr>
                        <a:t>13,565,644</a:t>
                      </a:r>
                    </a:p>
                  </a:txBody>
                  <a:tcPr marL="50800" marR="50800" marT="50800" marB="50800" anchor="ctr" anchorCtr="0" horzOverflow="overflow">
                    <a:lnR w="12700">
                      <a:solidFill>
                        <a:srgbClr val="A6AAA9"/>
                      </a:solidFill>
                      <a:miter lim="400000"/>
                    </a:lnR>
                  </a:tcPr>
                </a:tc>
              </a:tr>
              <a:tr h="440764">
                <a:tc>
                  <a:txBody>
                    <a:bodyPr/>
                    <a:lstStyle/>
                    <a:p>
                      <a:pPr defTabSz="914400">
                        <a:defRPr>
                          <a:solidFill>
                            <a:srgbClr val="000000"/>
                          </a:solidFill>
                        </a:defRPr>
                      </a:pPr>
                      <a:r>
                        <a:rPr b="1" sz="1600">
                          <a:solidFill>
                            <a:srgbClr val="FFFFFF"/>
                          </a:solidFill>
                        </a:rPr>
                        <a:t>Shell</a:t>
                      </a:r>
                    </a:p>
                  </a:txBody>
                  <a:tcPr marL="50800" marR="50800" marT="50800" marB="50800" anchor="ctr" anchorCtr="0" horzOverflow="overflow">
                    <a:lnL w="12700">
                      <a:solidFill>
                        <a:srgbClr val="A6AAA9"/>
                      </a:solidFill>
                      <a:miter lim="400000"/>
                    </a:lnL>
                  </a:tcPr>
                </a:tc>
                <a:tc>
                  <a:txBody>
                    <a:bodyPr/>
                    <a:lstStyle/>
                    <a:p>
                      <a:pPr defTabSz="914400">
                        <a:defRPr>
                          <a:solidFill>
                            <a:srgbClr val="000000"/>
                          </a:solidFill>
                        </a:defRPr>
                      </a:pPr>
                      <a:r>
                        <a:rPr b="1" sz="1600">
                          <a:solidFill>
                            <a:srgbClr val="FFFFFF"/>
                          </a:solidFill>
                        </a:rPr>
                        <a:t>lgpl-3.0</a:t>
                      </a:r>
                    </a:p>
                  </a:txBody>
                  <a:tcPr marL="50800" marR="50800" marT="50800" marB="50800" anchor="ctr" anchorCtr="0" horzOverflow="overflow"/>
                </a:tc>
                <a:tc>
                  <a:txBody>
                    <a:bodyPr/>
                    <a:lstStyle/>
                    <a:p>
                      <a:pPr defTabSz="914400">
                        <a:defRPr>
                          <a:solidFill>
                            <a:srgbClr val="000000"/>
                          </a:solidFill>
                        </a:defRPr>
                      </a:pPr>
                      <a:r>
                        <a:rPr sz="1600">
                          <a:solidFill>
                            <a:srgbClr val="FFFFFF"/>
                          </a:solidFill>
                        </a:rPr>
                        <a:t>8,211,874</a:t>
                      </a:r>
                    </a:p>
                  </a:txBody>
                  <a:tcPr marL="50800" marR="50800" marT="50800" marB="50800" anchor="ctr" anchorCtr="0" horzOverflow="overflow">
                    <a:lnR w="12700">
                      <a:solidFill>
                        <a:srgbClr val="A6AAA9"/>
                      </a:solidFill>
                      <a:miter lim="400000"/>
                    </a:lnR>
                  </a:tcPr>
                </a:tc>
              </a:tr>
              <a:tr h="440764">
                <a:tc>
                  <a:txBody>
                    <a:bodyPr/>
                    <a:lstStyle/>
                    <a:p>
                      <a:pPr defTabSz="914400">
                        <a:defRPr>
                          <a:solidFill>
                            <a:srgbClr val="000000"/>
                          </a:solidFill>
                        </a:defRPr>
                      </a:pPr>
                      <a:r>
                        <a:rPr b="1" sz="1600">
                          <a:solidFill>
                            <a:srgbClr val="FFFFFF"/>
                          </a:solidFill>
                        </a:rPr>
                        <a:t>Shell</a:t>
                      </a:r>
                    </a:p>
                  </a:txBody>
                  <a:tcPr marL="50800" marR="50800" marT="50800" marB="50800" anchor="ctr" anchorCtr="0" horzOverflow="overflow">
                    <a:lnL w="12700">
                      <a:solidFill>
                        <a:srgbClr val="A6AAA9"/>
                      </a:solidFill>
                      <a:miter lim="400000"/>
                    </a:lnL>
                  </a:tcPr>
                </a:tc>
                <a:tc>
                  <a:txBody>
                    <a:bodyPr/>
                    <a:lstStyle/>
                    <a:p>
                      <a:pPr defTabSz="914400">
                        <a:defRPr>
                          <a:solidFill>
                            <a:srgbClr val="000000"/>
                          </a:solidFill>
                        </a:defRPr>
                      </a:pPr>
                      <a:r>
                        <a:rPr b="1" sz="1600">
                          <a:solidFill>
                            <a:srgbClr val="FFFFFF"/>
                          </a:solidFill>
                        </a:rPr>
                        <a:t>cc0-1.0</a:t>
                      </a:r>
                    </a:p>
                  </a:txBody>
                  <a:tcPr marL="50800" marR="50800" marT="50800" marB="50800" anchor="ctr" anchorCtr="0" horzOverflow="overflow"/>
                </a:tc>
                <a:tc>
                  <a:txBody>
                    <a:bodyPr/>
                    <a:lstStyle/>
                    <a:p>
                      <a:pPr defTabSz="914400">
                        <a:defRPr>
                          <a:solidFill>
                            <a:srgbClr val="000000"/>
                          </a:solidFill>
                        </a:defRPr>
                      </a:pPr>
                      <a:r>
                        <a:rPr sz="1600">
                          <a:solidFill>
                            <a:srgbClr val="FFFFFF"/>
                          </a:solidFill>
                        </a:rPr>
                        <a:t>3,325,776</a:t>
                      </a:r>
                    </a:p>
                  </a:txBody>
                  <a:tcPr marL="50800" marR="50800" marT="50800" marB="50800" anchor="ctr" anchorCtr="0" horzOverflow="overflow">
                    <a:lnR w="12700">
                      <a:solidFill>
                        <a:srgbClr val="A6AAA9"/>
                      </a:solidFill>
                      <a:miter lim="400000"/>
                    </a:lnR>
                  </a:tcPr>
                </a:tc>
              </a:tr>
              <a:tr h="440764">
                <a:tc>
                  <a:txBody>
                    <a:bodyPr/>
                    <a:lstStyle/>
                    <a:p>
                      <a:pPr defTabSz="914400">
                        <a:defRPr>
                          <a:solidFill>
                            <a:srgbClr val="000000"/>
                          </a:solidFill>
                        </a:defRPr>
                      </a:pPr>
                      <a:r>
                        <a:rPr b="1" sz="1600">
                          <a:solidFill>
                            <a:srgbClr val="FFFFFF"/>
                          </a:solidFill>
                        </a:rPr>
                        <a:t>Java</a:t>
                      </a:r>
                    </a:p>
                  </a:txBody>
                  <a:tcPr marL="50800" marR="50800" marT="50800" marB="50800" anchor="ctr" anchorCtr="0" horzOverflow="overflow">
                    <a:lnL w="12700">
                      <a:solidFill>
                        <a:srgbClr val="A6AAA9"/>
                      </a:solidFill>
                      <a:miter lim="400000"/>
                    </a:lnL>
                  </a:tcPr>
                </a:tc>
                <a:tc>
                  <a:txBody>
                    <a:bodyPr/>
                    <a:lstStyle/>
                    <a:p>
                      <a:pPr defTabSz="914400">
                        <a:defRPr>
                          <a:solidFill>
                            <a:srgbClr val="000000"/>
                          </a:solidFill>
                        </a:defRPr>
                      </a:pPr>
                      <a:r>
                        <a:rPr b="1" sz="1600">
                          <a:solidFill>
                            <a:srgbClr val="FFFFFF"/>
                          </a:solidFill>
                        </a:rPr>
                        <a:t>epl-1.0</a:t>
                      </a:r>
                    </a:p>
                  </a:txBody>
                  <a:tcPr marL="50800" marR="50800" marT="50800" marB="50800" anchor="ctr" anchorCtr="0" horzOverflow="overflow"/>
                </a:tc>
                <a:tc>
                  <a:txBody>
                    <a:bodyPr/>
                    <a:lstStyle/>
                    <a:p>
                      <a:pPr defTabSz="914400">
                        <a:defRPr>
                          <a:solidFill>
                            <a:srgbClr val="000000"/>
                          </a:solidFill>
                        </a:defRPr>
                      </a:pPr>
                      <a:r>
                        <a:rPr sz="1600">
                          <a:solidFill>
                            <a:srgbClr val="FFFFFF"/>
                          </a:solidFill>
                        </a:rPr>
                        <a:t>3,232,903</a:t>
                      </a:r>
                    </a:p>
                  </a:txBody>
                  <a:tcPr marL="50800" marR="50800" marT="50800" marB="50800" anchor="ctr" anchorCtr="0" horzOverflow="overflow">
                    <a:lnR w="12700">
                      <a:solidFill>
                        <a:srgbClr val="A6AAA9"/>
                      </a:solidFill>
                      <a:miter lim="400000"/>
                    </a:lnR>
                  </a:tcPr>
                </a:tc>
              </a:tr>
              <a:tr h="440764">
                <a:tc>
                  <a:txBody>
                    <a:bodyPr/>
                    <a:lstStyle/>
                    <a:p>
                      <a:pPr defTabSz="914400">
                        <a:defRPr>
                          <a:solidFill>
                            <a:srgbClr val="000000"/>
                          </a:solidFill>
                        </a:defRPr>
                      </a:pPr>
                      <a:r>
                        <a:rPr b="1" sz="1600">
                          <a:solidFill>
                            <a:srgbClr val="FFFFFF"/>
                          </a:solidFill>
                        </a:rPr>
                        <a:t>Shell</a:t>
                      </a:r>
                    </a:p>
                  </a:txBody>
                  <a:tcPr marL="50800" marR="50800" marT="50800" marB="50800" anchor="ctr" anchorCtr="0" horzOverflow="overflow">
                    <a:lnL w="12700">
                      <a:solidFill>
                        <a:srgbClr val="A6AAA9"/>
                      </a:solidFill>
                      <a:miter lim="400000"/>
                    </a:lnL>
                  </a:tcPr>
                </a:tc>
                <a:tc>
                  <a:txBody>
                    <a:bodyPr/>
                    <a:lstStyle/>
                    <a:p>
                      <a:pPr defTabSz="914400">
                        <a:defRPr>
                          <a:solidFill>
                            <a:srgbClr val="000000"/>
                          </a:solidFill>
                        </a:defRPr>
                      </a:pPr>
                      <a:r>
                        <a:rPr b="1" sz="1600">
                          <a:solidFill>
                            <a:srgbClr val="FFFFFF"/>
                          </a:solidFill>
                        </a:rPr>
                        <a:t>unlicense</a:t>
                      </a:r>
                    </a:p>
                  </a:txBody>
                  <a:tcPr marL="50800" marR="50800" marT="50800" marB="50800" anchor="ctr" anchorCtr="0" horzOverflow="overflow"/>
                </a:tc>
                <a:tc>
                  <a:txBody>
                    <a:bodyPr/>
                    <a:lstStyle/>
                    <a:p>
                      <a:pPr defTabSz="914400">
                        <a:defRPr>
                          <a:solidFill>
                            <a:srgbClr val="000000"/>
                          </a:solidFill>
                        </a:defRPr>
                      </a:pPr>
                      <a:r>
                        <a:rPr sz="1600">
                          <a:solidFill>
                            <a:srgbClr val="FFFFFF"/>
                          </a:solidFill>
                        </a:rPr>
                        <a:t>3,040,643</a:t>
                      </a:r>
                    </a:p>
                  </a:txBody>
                  <a:tcPr marL="50800" marR="50800" marT="50800" marB="50800" anchor="ctr" anchorCtr="0" horzOverflow="overflow">
                    <a:lnR w="12700">
                      <a:solidFill>
                        <a:srgbClr val="A6AAA9"/>
                      </a:solidFill>
                      <a:miter lim="400000"/>
                    </a:lnR>
                  </a:tcPr>
                </a:tc>
              </a:tr>
              <a:tr h="440764">
                <a:tc>
                  <a:txBody>
                    <a:bodyPr/>
                    <a:lstStyle/>
                    <a:p>
                      <a:pPr defTabSz="914400">
                        <a:defRPr>
                          <a:solidFill>
                            <a:srgbClr val="000000"/>
                          </a:solidFill>
                        </a:defRPr>
                      </a:pPr>
                      <a:r>
                        <a:rPr b="1" sz="1600">
                          <a:solidFill>
                            <a:srgbClr val="FFFFFF"/>
                          </a:solidFill>
                        </a:rPr>
                        <a:t>Perl</a:t>
                      </a:r>
                    </a:p>
                  </a:txBody>
                  <a:tcPr marL="50800" marR="50800" marT="50800" marB="50800" anchor="ctr" anchorCtr="0" horzOverflow="overflow">
                    <a:lnL w="12700">
                      <a:solidFill>
                        <a:srgbClr val="A6AAA9"/>
                      </a:solidFill>
                      <a:miter lim="400000"/>
                    </a:lnL>
                  </a:tcPr>
                </a:tc>
                <a:tc>
                  <a:txBody>
                    <a:bodyPr/>
                    <a:lstStyle/>
                    <a:p>
                      <a:pPr defTabSz="914400">
                        <a:defRPr>
                          <a:solidFill>
                            <a:srgbClr val="000000"/>
                          </a:solidFill>
                        </a:defRPr>
                      </a:pPr>
                      <a:r>
                        <a:rPr b="1" sz="1600">
                          <a:solidFill>
                            <a:srgbClr val="FFFFFF"/>
                          </a:solidFill>
                        </a:rPr>
                        <a:t>artistic-2.0</a:t>
                      </a:r>
                    </a:p>
                  </a:txBody>
                  <a:tcPr marL="50800" marR="50800" marT="50800" marB="50800" anchor="ctr" anchorCtr="0" horzOverflow="overflow"/>
                </a:tc>
                <a:tc>
                  <a:txBody>
                    <a:bodyPr/>
                    <a:lstStyle/>
                    <a:p>
                      <a:pPr defTabSz="914400">
                        <a:defRPr>
                          <a:solidFill>
                            <a:srgbClr val="000000"/>
                          </a:solidFill>
                        </a:defRPr>
                      </a:pPr>
                      <a:r>
                        <a:rPr sz="1600">
                          <a:solidFill>
                            <a:srgbClr val="FFFFFF"/>
                          </a:solidFill>
                        </a:rPr>
                        <a:t>1,861,301</a:t>
                      </a:r>
                    </a:p>
                  </a:txBody>
                  <a:tcPr marL="50800" marR="50800" marT="50800" marB="50800" anchor="ctr" anchorCtr="0" horzOverflow="overflow">
                    <a:lnR w="12700">
                      <a:solidFill>
                        <a:srgbClr val="A6AAA9"/>
                      </a:solidFill>
                      <a:miter lim="400000"/>
                    </a:lnR>
                  </a:tcPr>
                </a:tc>
              </a:tr>
              <a:tr h="440764">
                <a:tc>
                  <a:txBody>
                    <a:bodyPr/>
                    <a:lstStyle/>
                    <a:p>
                      <a:pPr defTabSz="914400">
                        <a:defRPr>
                          <a:solidFill>
                            <a:srgbClr val="000000"/>
                          </a:solidFill>
                        </a:defRPr>
                      </a:pPr>
                      <a:r>
                        <a:rPr b="1" sz="1600">
                          <a:solidFill>
                            <a:srgbClr val="FFFFFF"/>
                          </a:solidFill>
                        </a:rPr>
                        <a:t>Shell</a:t>
                      </a:r>
                    </a:p>
                  </a:txBody>
                  <a:tcPr marL="50800" marR="50800" marT="50800" marB="50800" anchor="ctr" anchorCtr="0" horzOverflow="overflow">
                    <a:lnL w="12700">
                      <a:solidFill>
                        <a:srgbClr val="A6AAA9"/>
                      </a:solidFill>
                      <a:miter lim="400000"/>
                    </a:lnL>
                    <a:lnB w="12700">
                      <a:solidFill>
                        <a:srgbClr val="A6AAA9"/>
                      </a:solidFill>
                      <a:miter lim="400000"/>
                    </a:lnB>
                  </a:tcPr>
                </a:tc>
                <a:tc>
                  <a:txBody>
                    <a:bodyPr/>
                    <a:lstStyle/>
                    <a:p>
                      <a:pPr defTabSz="914400">
                        <a:defRPr>
                          <a:solidFill>
                            <a:srgbClr val="000000"/>
                          </a:solidFill>
                        </a:defRPr>
                      </a:pPr>
                      <a:r>
                        <a:rPr b="1" sz="1600">
                          <a:solidFill>
                            <a:srgbClr val="FFFFFF"/>
                          </a:solidFill>
                        </a:rPr>
                        <a:t>isc</a:t>
                      </a:r>
                    </a:p>
                  </a:txBody>
                  <a:tcPr marL="50800" marR="50800" marT="50800" marB="50800" anchor="ctr" anchorCtr="0" horzOverflow="overflow">
                    <a:lnB w="12700">
                      <a:solidFill>
                        <a:srgbClr val="A6AAA9"/>
                      </a:solidFill>
                      <a:miter lim="400000"/>
                    </a:lnB>
                  </a:tcPr>
                </a:tc>
                <a:tc>
                  <a:txBody>
                    <a:bodyPr/>
                    <a:lstStyle/>
                    <a:p>
                      <a:pPr defTabSz="914400">
                        <a:defRPr>
                          <a:solidFill>
                            <a:srgbClr val="000000"/>
                          </a:solidFill>
                        </a:defRPr>
                      </a:pPr>
                      <a:r>
                        <a:rPr sz="1600">
                          <a:solidFill>
                            <a:srgbClr val="FFFFFF"/>
                          </a:solidFill>
                        </a:rPr>
                        <a:t>1,584,025</a:t>
                      </a:r>
                    </a:p>
                  </a:txBody>
                  <a:tcPr marL="50800" marR="50800" marT="50800" marB="50800" anchor="ctr" anchorCtr="0" horzOverflow="overflow">
                    <a:lnR w="12700">
                      <a:solidFill>
                        <a:srgbClr val="A6AAA9"/>
                      </a:solidFill>
                      <a:miter lim="400000"/>
                    </a:lnR>
                    <a:lnB w="12700">
                      <a:solidFill>
                        <a:srgbClr val="A6AAA9"/>
                      </a:solidFill>
                      <a:miter lim="400000"/>
                    </a:lnB>
                  </a:tcPr>
                </a:tc>
              </a:tr>
            </a:tbl>
          </a:graphicData>
        </a:graphic>
      </p:graphicFrame>
      <p:grpSp>
        <p:nvGrpSpPr>
          <p:cNvPr id="271" name="Group"/>
          <p:cNvGrpSpPr/>
          <p:nvPr/>
        </p:nvGrpSpPr>
        <p:grpSpPr>
          <a:xfrm>
            <a:off x="10259897" y="7523282"/>
            <a:ext cx="11897156" cy="4508147"/>
            <a:chOff x="0" y="0"/>
            <a:chExt cx="11897155" cy="4508145"/>
          </a:xfrm>
        </p:grpSpPr>
        <p:sp>
          <p:nvSpPr>
            <p:cNvPr id="269" name="Key Insights:…"/>
            <p:cNvSpPr txBox="1"/>
            <p:nvPr/>
          </p:nvSpPr>
          <p:spPr>
            <a:xfrm>
              <a:off x="399194" y="302890"/>
              <a:ext cx="11207905" cy="390236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t">
              <a:normAutofit fontScale="100000" lnSpcReduction="0"/>
            </a:bodyPr>
            <a:lstStyle/>
            <a:p>
              <a:pPr algn="l">
                <a:defRPr b="1" sz="3600"/>
              </a:pPr>
              <a:r>
                <a:t>Key Insights:</a:t>
              </a:r>
            </a:p>
            <a:p>
              <a:pPr marL="496887" indent="-357187" algn="l">
                <a:buClr>
                  <a:srgbClr val="D1D5DB"/>
                </a:buClr>
                <a:buSzPct val="123000"/>
                <a:buFont typeface="TimesNewRomanPSMT"/>
                <a:buChar char="•"/>
                <a:defRPr sz="1700"/>
              </a:pPr>
              <a:r>
                <a:t>GPL-2.0 is consistently popular across languages, emphasizing its widespread usage.</a:t>
              </a:r>
            </a:p>
            <a:p>
              <a:pPr marL="496887" indent="-357187" algn="l">
                <a:buClr>
                  <a:srgbClr val="D1D5DB"/>
                </a:buClr>
                <a:buSzPct val="123000"/>
                <a:buFont typeface="TimesNewRomanPSMT"/>
                <a:buChar char="•"/>
                <a:defRPr sz="1700"/>
              </a:pPr>
              <a:r>
                <a:t>The Unlicense and CC0-1.0 licenses are notably prevalent in Shell and Python projects.</a:t>
              </a:r>
            </a:p>
            <a:p>
              <a:pPr marL="496887" indent="-357187" algn="l">
                <a:buClr>
                  <a:srgbClr val="D1D5DB"/>
                </a:buClr>
                <a:buSzPct val="123000"/>
                <a:buFont typeface="TimesNewRomanPSMT"/>
                <a:buChar char="•"/>
                <a:defRPr sz="1700"/>
              </a:pPr>
              <a:r>
                <a:t>LGPL-3.0 and MIT licenses have significant representation across multiple languages.</a:t>
              </a:r>
            </a:p>
            <a:p>
              <a:pPr algn="l">
                <a:defRPr sz="1800"/>
              </a:pPr>
            </a:p>
            <a:p>
              <a:pPr algn="l">
                <a:defRPr b="1" sz="3600"/>
              </a:pPr>
              <a:r>
                <a:t>Recommendations:</a:t>
              </a:r>
            </a:p>
            <a:p>
              <a:pPr marL="496887" indent="-357187" algn="l">
                <a:buClr>
                  <a:srgbClr val="D1D5DB"/>
                </a:buClr>
                <a:buSzPct val="123000"/>
                <a:buFont typeface="TimesNewRomanPSMT"/>
                <a:buChar char="•"/>
                <a:defRPr sz="1700"/>
              </a:pPr>
              <a:r>
                <a:rPr b="1"/>
                <a:t>GPL-2.0 Compliance: </a:t>
              </a:r>
              <a:r>
                <a:t>Due to its extensive adoption, considering GPL-2.0 compliance is prudent for ensuring alignment with widely accepted open-source licensing practices.</a:t>
              </a:r>
            </a:p>
            <a:p>
              <a:pPr marL="496887" indent="-357187" algn="l">
                <a:buClr>
                  <a:srgbClr val="D1D5DB"/>
                </a:buClr>
                <a:buSzPct val="123000"/>
                <a:buFont typeface="TimesNewRomanPSMT"/>
                <a:buChar char="•"/>
                <a:defRPr sz="1700"/>
              </a:pPr>
              <a:r>
                <a:rPr b="1"/>
                <a:t>Flexibility for Collaboration:</a:t>
              </a:r>
              <a:r>
                <a:t> Consider permissive licenses (Unlicense, MIT) for projects aiming at broad collaboration.</a:t>
              </a:r>
            </a:p>
            <a:p>
              <a:pPr marL="496887" indent="-357187" algn="l">
                <a:buClr>
                  <a:srgbClr val="D1D5DB"/>
                </a:buClr>
                <a:buSzPct val="123000"/>
                <a:buFont typeface="TimesNewRomanPSMT"/>
                <a:buChar char="•"/>
                <a:defRPr sz="1700"/>
              </a:pPr>
              <a:r>
                <a:rPr b="1"/>
                <a:t>Legal Clarity:</a:t>
              </a:r>
              <a:r>
                <a:t> For languages like Java, where commercial applications are common, licenses with clear terms (EPL-1.0, Apache-2.0) may be preferable.</a:t>
              </a:r>
            </a:p>
          </p:txBody>
        </p:sp>
        <p:sp>
          <p:nvSpPr>
            <p:cNvPr id="270" name="Rounded Rectangle"/>
            <p:cNvSpPr/>
            <p:nvPr/>
          </p:nvSpPr>
          <p:spPr>
            <a:xfrm>
              <a:off x="0" y="0"/>
              <a:ext cx="11897156" cy="4508146"/>
            </a:xfrm>
            <a:prstGeom prst="roundRect">
              <a:avLst>
                <a:gd name="adj" fmla="val 15362"/>
              </a:avLst>
            </a:prstGeom>
            <a:noFill/>
            <a:ln w="50800" cap="flat">
              <a:solidFill>
                <a:srgbClr val="FFFFFF"/>
              </a:solidFill>
              <a:prstDash val="solid"/>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p>
          </p:txBody>
        </p:sp>
      </p:gr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73" name="growth.png" descr="growth.png"/>
          <p:cNvPicPr>
            <a:picLocks noChangeAspect="1"/>
          </p:cNvPicPr>
          <p:nvPr/>
        </p:nvPicPr>
        <p:blipFill>
          <a:blip r:embed="rId2">
            <a:extLst/>
          </a:blip>
          <a:stretch>
            <a:fillRect/>
          </a:stretch>
        </p:blipFill>
        <p:spPr>
          <a:xfrm>
            <a:off x="10884413" y="716332"/>
            <a:ext cx="10491520" cy="6970636"/>
          </a:xfrm>
          <a:prstGeom prst="rect">
            <a:avLst/>
          </a:prstGeom>
          <a:ln w="12700">
            <a:miter lim="400000"/>
          </a:ln>
        </p:spPr>
      </p:pic>
      <p:pic>
        <p:nvPicPr>
          <p:cNvPr id="274" name="UChicago_logo.png" descr="UChicago_logo.png"/>
          <p:cNvPicPr>
            <a:picLocks noChangeAspect="1"/>
          </p:cNvPicPr>
          <p:nvPr/>
        </p:nvPicPr>
        <p:blipFill>
          <a:blip r:embed="rId3">
            <a:extLst/>
          </a:blip>
          <a:stretch>
            <a:fillRect/>
          </a:stretch>
        </p:blipFill>
        <p:spPr>
          <a:xfrm>
            <a:off x="21392661" y="12593846"/>
            <a:ext cx="2771672" cy="572610"/>
          </a:xfrm>
          <a:prstGeom prst="rect">
            <a:avLst/>
          </a:prstGeom>
          <a:ln w="12700">
            <a:miter lim="400000"/>
          </a:ln>
        </p:spPr>
      </p:pic>
      <p:sp>
        <p:nvSpPr>
          <p:cNvPr id="275" name="Vincent Caldwell December 2nd, 2023"/>
          <p:cNvSpPr txBox="1"/>
          <p:nvPr/>
        </p:nvSpPr>
        <p:spPr>
          <a:xfrm>
            <a:off x="20172678" y="13183502"/>
            <a:ext cx="4103724" cy="380075"/>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algn="l" defTabSz="404495">
              <a:defRPr b="1" sz="1764"/>
            </a:pPr>
            <a:r>
              <a:t>Vincent Caldwell </a:t>
            </a:r>
            <a:r>
              <a:rPr b="0"/>
              <a:t>December 2nd, 2023</a:t>
            </a:r>
          </a:p>
        </p:txBody>
      </p:sp>
      <p:sp>
        <p:nvSpPr>
          <p:cNvPr id="276" name="Top Repos with High Growth:…"/>
          <p:cNvSpPr txBox="1"/>
          <p:nvPr>
            <p:ph type="body" sz="half" idx="1"/>
          </p:nvPr>
        </p:nvSpPr>
        <p:spPr>
          <a:xfrm>
            <a:off x="1587500" y="2240755"/>
            <a:ext cx="6857334" cy="10619335"/>
          </a:xfrm>
          <a:prstGeom prst="rect">
            <a:avLst/>
          </a:prstGeom>
        </p:spPr>
        <p:txBody>
          <a:bodyPr/>
          <a:lstStyle/>
          <a:p>
            <a:pPr marL="0" indent="0" defTabSz="2413955">
              <a:buSzTx/>
              <a:buNone/>
              <a:defRPr b="1" sz="3564"/>
            </a:pPr>
            <a:r>
              <a:t>Top Repos with High Growth:</a:t>
            </a:r>
          </a:p>
          <a:p>
            <a:pPr lvl="1" marL="944546" indent="-353615" defTabSz="2413955">
              <a:buClr>
                <a:srgbClr val="D1D5DB"/>
              </a:buClr>
              <a:buFont typeface="TimesNewRomanPSMT"/>
              <a:defRPr sz="1782"/>
            </a:pPr>
            <a:r>
              <a:t>"comitterman/testrepo," "rankingfaker/rank...," and "dmgerman/git-test" are the top repositories with exceptionally high growth rates.</a:t>
            </a:r>
          </a:p>
          <a:p>
            <a:pPr lvl="1" marL="944546" indent="-353615" defTabSz="2413955">
              <a:buClr>
                <a:srgbClr val="D1D5DB"/>
              </a:buClr>
              <a:buFont typeface="TimesNewRomanPSMT"/>
              <a:defRPr sz="1782"/>
            </a:pPr>
            <a:r>
              <a:t>These repositories have an average of around 2 active days but are generating a significant number of commits, indicating rapid development.</a:t>
            </a:r>
          </a:p>
          <a:p>
            <a:pPr marL="0" indent="0" defTabSz="2413955">
              <a:buSzTx/>
              <a:buNone/>
              <a:defRPr b="1" sz="3564"/>
            </a:pPr>
            <a:r>
              <a:t>Associated Languages:</a:t>
            </a:r>
          </a:p>
          <a:p>
            <a:pPr lvl="1" marL="944546" indent="-353615" defTabSz="2413955">
              <a:buClr>
                <a:srgbClr val="D1D5DB"/>
              </a:buClr>
              <a:buFont typeface="TimesNewRomanPSMT"/>
              <a:defRPr sz="1782"/>
            </a:pPr>
            <a:r>
              <a:t>The languages associated with high growth repositories include Shell, Python, Makefile, JavaScript, HTML, and Java.</a:t>
            </a:r>
          </a:p>
          <a:p>
            <a:pPr lvl="1" marL="944546" indent="-353615" defTabSz="2413955">
              <a:buClr>
                <a:srgbClr val="D1D5DB"/>
              </a:buClr>
              <a:buFont typeface="TimesNewRomanPSMT"/>
              <a:defRPr sz="1782"/>
            </a:pPr>
            <a:r>
              <a:t>Shell and Python are consistently present in multiple repositories with high growth rates.</a:t>
            </a:r>
          </a:p>
          <a:p>
            <a:pPr marL="0" indent="0" defTabSz="2413955">
              <a:buSzTx/>
              <a:buNone/>
              <a:defRPr b="1" sz="3564"/>
            </a:pPr>
            <a:r>
              <a:t>Technologies Driving Growth:</a:t>
            </a:r>
          </a:p>
          <a:p>
            <a:pPr lvl="1" marL="944546" indent="-353615" defTabSz="2413955">
              <a:buClr>
                <a:srgbClr val="D1D5DB"/>
              </a:buClr>
              <a:buFont typeface="TimesNewRomanPSMT"/>
              <a:defRPr sz="1782"/>
            </a:pPr>
            <a:r>
              <a:t>JavaScript, Python, and HTML are among the technologies driving growth, appearing in repositories with notable growth rates.</a:t>
            </a:r>
          </a:p>
          <a:p>
            <a:pPr lvl="1" marL="944546" indent="-353615" defTabSz="2413955">
              <a:buClr>
                <a:srgbClr val="D1D5DB"/>
              </a:buClr>
              <a:buFont typeface="TimesNewRomanPSMT"/>
              <a:defRPr sz="1782"/>
            </a:pPr>
            <a:r>
              <a:t>These technologies are commonly used in dynamic web development and scripting, suggesting a focus on web-related projects.</a:t>
            </a:r>
          </a:p>
          <a:p>
            <a:pPr marL="0" indent="0" defTabSz="2413955">
              <a:buSzTx/>
              <a:buNone/>
              <a:defRPr b="1" sz="3564"/>
            </a:pPr>
            <a:r>
              <a:t>License Distribution:</a:t>
            </a:r>
          </a:p>
          <a:p>
            <a:pPr lvl="1" marL="944546" indent="-353615" defTabSz="2413955">
              <a:buClr>
                <a:srgbClr val="D1D5DB"/>
              </a:buClr>
              <a:buFont typeface="TimesNewRomanPSMT"/>
              <a:defRPr sz="1782"/>
            </a:pPr>
            <a:r>
              <a:t>GPL-2.0 is the most prevalent license across GitHub, indicating a strong commitment to open-source collaboration and sharing.</a:t>
            </a:r>
          </a:p>
          <a:p>
            <a:pPr lvl="1" marL="944546" indent="-353615" defTabSz="2413955">
              <a:buClr>
                <a:srgbClr val="D1D5DB"/>
              </a:buClr>
              <a:buFont typeface="TimesNewRomanPSMT"/>
              <a:defRPr sz="1782"/>
            </a:pPr>
            <a:r>
              <a:t>Apache-2.0, MIT, and GPL-3.0 are also widely adopted, reflecting diverse licensing preferences in the GitHub community.</a:t>
            </a:r>
          </a:p>
          <a:p>
            <a:pPr marL="0" indent="0" defTabSz="2413955">
              <a:buSzTx/>
              <a:buNone/>
              <a:defRPr b="1" sz="3564"/>
            </a:pPr>
            <a:r>
              <a:t>Big Tech Influence:</a:t>
            </a:r>
          </a:p>
          <a:p>
            <a:pPr lvl="1" marL="944546" indent="-353615" defTabSz="2413955">
              <a:buClr>
                <a:srgbClr val="D1D5DB"/>
              </a:buClr>
              <a:buFont typeface="TimesNewRomanPSMT"/>
              <a:defRPr sz="1782"/>
            </a:pPr>
            <a:r>
              <a:t>There was no representation of Big Tech</a:t>
            </a:r>
            <a:r>
              <a:rPr baseline="31999"/>
              <a:t>1</a:t>
            </a:r>
            <a:r>
              <a:t> within the top-20 fastest growing repos on GitHub.</a:t>
            </a:r>
          </a:p>
          <a:p>
            <a:pPr marL="0" indent="0" defTabSz="2413955">
              <a:buSzTx/>
              <a:buNone/>
              <a:defRPr sz="1782"/>
            </a:pPr>
          </a:p>
          <a:p>
            <a:pPr marL="0" indent="0" defTabSz="2413955">
              <a:buSzTx/>
              <a:buNone/>
              <a:defRPr sz="1782"/>
            </a:pPr>
            <a:r>
              <a:rPr baseline="31999"/>
              <a:t>1</a:t>
            </a:r>
            <a:r>
              <a:rPr sz="1386"/>
              <a:t> Big Tech is defined as: Alphabet, Google, Amazon, Apple, Meta, FaceBook, Microsoft. Source: </a:t>
            </a:r>
            <a:r>
              <a:rPr sz="1386" u="sng">
                <a:hlinkClick r:id="rId4" invalidUrl="" action="" tgtFrame="" tooltip="" history="1" highlightClick="0" endSnd="0"/>
              </a:rPr>
              <a:t>[Full list of Big Tech and Lessor Big Tech]</a:t>
            </a:r>
          </a:p>
        </p:txBody>
      </p:sp>
      <p:sp>
        <p:nvSpPr>
          <p:cNvPr id="277" name="Trends for Rapidly Growing Repos:…"/>
          <p:cNvSpPr txBox="1"/>
          <p:nvPr/>
        </p:nvSpPr>
        <p:spPr>
          <a:xfrm>
            <a:off x="9230122" y="7646189"/>
            <a:ext cx="13800181" cy="486294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lgn="l" defTabSz="2170121">
              <a:defRPr b="1" sz="3204"/>
            </a:pPr>
            <a:r>
              <a:t>Trends for Rapidly Growing Repos:</a:t>
            </a:r>
          </a:p>
          <a:p>
            <a:pPr algn="l" defTabSz="2170121">
              <a:defRPr b="1" sz="3204"/>
            </a:pPr>
          </a:p>
          <a:p>
            <a:pPr lvl="1" marL="745997" indent="-203454" algn="l" defTabSz="2170121">
              <a:buSzPct val="123000"/>
              <a:buChar char="•"/>
              <a:defRPr sz="1602"/>
            </a:pPr>
            <a:r>
              <a:rPr b="1"/>
              <a:t>Breakthrough Repositories:</a:t>
            </a:r>
            <a:r>
              <a:t> Examination shows the fastest-growing repositories are often test or fake designed to inflate perceived popularity. They lack signs of substantive technology contribution to their growth.</a:t>
            </a:r>
          </a:p>
          <a:p>
            <a:pPr lvl="1" marL="745997" indent="-203454" algn="l" defTabSz="2170121">
              <a:buSzPct val="123000"/>
              <a:buChar char="•"/>
              <a:defRPr sz="1602"/>
            </a:pPr>
          </a:p>
          <a:p>
            <a:pPr lvl="1" marL="745997" indent="-203454" algn="l" defTabSz="2170121">
              <a:buSzPct val="123000"/>
              <a:buChar char="•"/>
              <a:defRPr sz="1602"/>
            </a:pPr>
            <a:r>
              <a:rPr b="1"/>
              <a:t>Encouraging Language Diversity:</a:t>
            </a:r>
            <a:r>
              <a:t> Popular languages with robust community support (Python, JavaScript, HTML) should be encouraged across repositories.</a:t>
            </a:r>
          </a:p>
          <a:p>
            <a:pPr lvl="1" marL="745997" indent="-203454" algn="l" defTabSz="406908">
              <a:buSzPct val="123000"/>
              <a:buChar char="•"/>
              <a:tabLst>
                <a:tab pos="114300" algn="l"/>
                <a:tab pos="406400" algn="l"/>
              </a:tabLst>
              <a:defRPr sz="1602">
                <a:solidFill>
                  <a:srgbClr val="353740"/>
                </a:solidFill>
                <a:latin typeface="Helvetica"/>
                <a:ea typeface="Helvetica"/>
                <a:cs typeface="Helvetica"/>
                <a:sym typeface="Helvetica"/>
              </a:defRPr>
            </a:pPr>
          </a:p>
          <a:p>
            <a:pPr lvl="1" marL="745997" indent="-203454" algn="l" defTabSz="2170121">
              <a:buSzPct val="123000"/>
              <a:buChar char="•"/>
              <a:defRPr sz="1602"/>
            </a:pPr>
            <a:r>
              <a:rPr b="1"/>
              <a:t>New Technology Rising:</a:t>
            </a:r>
            <a:r>
              <a:t> While there was no evidence of breakthrough technology fueling the rapid rise, technology like TensorFlow and Keras adoption aligned with Deep Learning growth.</a:t>
            </a:r>
          </a:p>
          <a:p>
            <a:pPr algn="l" defTabSz="2170121">
              <a:defRPr sz="1602"/>
            </a:pPr>
          </a:p>
          <a:p>
            <a:pPr algn="l" defTabSz="2170121">
              <a:defRPr b="1" sz="3204"/>
            </a:pPr>
            <a:r>
              <a:t>Recommendations:</a:t>
            </a:r>
            <a:endParaRPr b="0"/>
          </a:p>
          <a:p>
            <a:pPr algn="l" defTabSz="2170121">
              <a:defRPr sz="1602"/>
            </a:pPr>
            <a:r>
              <a:t>To support authentic growth and technology adoption, it's crucial to foster diverse language use and open-source licensing within repositories. While analyzing high-growth repositories, we should differentiate between legitimate technology-driven growth and inflated metrics due to artificial methods. Given the rise of web technologies and Python, there is merit in concentrating on frameworks that facilitate web development. Concurrently, prioritizing ongoing education in emerging tech areas, supporting community engagement, and ensuring robust security practices are essential for maintaining a forward-thinking, secure development environment.</a:t>
            </a:r>
          </a:p>
        </p:txBody>
      </p:sp>
      <p:sp>
        <p:nvSpPr>
          <p:cNvPr id="278" name="Rapidly Growing Repositories"/>
          <p:cNvSpPr txBox="1"/>
          <p:nvPr>
            <p:ph type="title"/>
          </p:nvPr>
        </p:nvSpPr>
        <p:spPr>
          <a:xfrm>
            <a:off x="1587500" y="825500"/>
            <a:ext cx="7208288" cy="1435100"/>
          </a:xfrm>
          <a:prstGeom prst="rect">
            <a:avLst/>
          </a:prstGeom>
        </p:spPr>
        <p:txBody>
          <a:bodyPr/>
          <a:lstStyle>
            <a:lvl1pPr>
              <a:defRPr spc="-82" sz="4100"/>
            </a:lvl1pPr>
          </a:lstStyle>
          <a:p>
            <a:pPr/>
            <a:r>
              <a:t>Rapidly Growing Repositories</a:t>
            </a:r>
          </a:p>
        </p:txBody>
      </p:sp>
      <p:sp>
        <p:nvSpPr>
          <p:cNvPr id="279" name="Commit Activity Patterns for Top-20 Repos"/>
          <p:cNvSpPr txBox="1"/>
          <p:nvPr/>
        </p:nvSpPr>
        <p:spPr>
          <a:xfrm>
            <a:off x="1587500" y="1509362"/>
            <a:ext cx="7984491" cy="934780"/>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algn="l" defTabSz="478790">
              <a:defRPr sz="3190"/>
            </a:lvl1pPr>
          </a:lstStyle>
          <a:p>
            <a:pPr/>
            <a:r>
              <a:t>Commit Activity Patterns for Top-20 Repos</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20_BasicBlack">
  <a:themeElements>
    <a:clrScheme name="20_BasicBlack">
      <a:dk1>
        <a:srgbClr val="000000"/>
      </a:dk1>
      <a:lt1>
        <a:srgbClr val="FFFFFF"/>
      </a:lt1>
      <a:dk2>
        <a:srgbClr val="434343"/>
      </a:dk2>
      <a:lt2>
        <a:srgbClr val="A9A9A9"/>
      </a:lt2>
      <a:accent1>
        <a:srgbClr val="0076BA"/>
      </a:accent1>
      <a:accent2>
        <a:srgbClr val="05A89D"/>
      </a:accent2>
      <a:accent3>
        <a:srgbClr val="1DB100"/>
      </a:accent3>
      <a:accent4>
        <a:srgbClr val="F9B900"/>
      </a:accent4>
      <a:accent5>
        <a:srgbClr val="EE220D"/>
      </a:accent5>
      <a:accent6>
        <a:srgbClr val="CB297B"/>
      </a:accent6>
      <a:hlink>
        <a:srgbClr val="0000FF"/>
      </a:hlink>
      <a:folHlink>
        <a:srgbClr val="FF00FF"/>
      </a:folHlink>
    </a:clrScheme>
    <a:fontScheme name="20_BasicBlack">
      <a:majorFont>
        <a:latin typeface="Helvetica Neue"/>
        <a:ea typeface="Helvetica Neue"/>
        <a:cs typeface="Helvetica Neue"/>
      </a:majorFont>
      <a:minorFont>
        <a:latin typeface="Helvetica Neue"/>
        <a:ea typeface="Helvetica Neue"/>
        <a:cs typeface="Helvetica Neue"/>
      </a:minorFont>
    </a:fontScheme>
    <a:fmtScheme name="20_BasicBlac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000000"/>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FFFFFF"/>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20_BasicBlack">
  <a:themeElements>
    <a:clrScheme name="20_BasicBlack">
      <a:dk1>
        <a:srgbClr val="000000"/>
      </a:dk1>
      <a:lt1>
        <a:srgbClr val="FFFFFF"/>
      </a:lt1>
      <a:dk2>
        <a:srgbClr val="434343"/>
      </a:dk2>
      <a:lt2>
        <a:srgbClr val="A9A9A9"/>
      </a:lt2>
      <a:accent1>
        <a:srgbClr val="0076BA"/>
      </a:accent1>
      <a:accent2>
        <a:srgbClr val="05A89D"/>
      </a:accent2>
      <a:accent3>
        <a:srgbClr val="1DB100"/>
      </a:accent3>
      <a:accent4>
        <a:srgbClr val="F9B900"/>
      </a:accent4>
      <a:accent5>
        <a:srgbClr val="EE220D"/>
      </a:accent5>
      <a:accent6>
        <a:srgbClr val="CB297B"/>
      </a:accent6>
      <a:hlink>
        <a:srgbClr val="0000FF"/>
      </a:hlink>
      <a:folHlink>
        <a:srgbClr val="FF00FF"/>
      </a:folHlink>
    </a:clrScheme>
    <a:fontScheme name="20_BasicBlack">
      <a:majorFont>
        <a:latin typeface="Helvetica Neue"/>
        <a:ea typeface="Helvetica Neue"/>
        <a:cs typeface="Helvetica Neue"/>
      </a:majorFont>
      <a:minorFont>
        <a:latin typeface="Helvetica Neue"/>
        <a:ea typeface="Helvetica Neue"/>
        <a:cs typeface="Helvetica Neue"/>
      </a:minorFont>
    </a:fontScheme>
    <a:fmtScheme name="20_BasicBlac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000000"/>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FFFFFF"/>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